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3"/>
    <p:sldMasterId id="2147483698" r:id="rId4"/>
    <p:sldMasterId id="2147483733" r:id="rId5"/>
  </p:sldMasterIdLst>
  <p:notesMasterIdLst>
    <p:notesMasterId r:id="rId30"/>
  </p:notesMasterIdLst>
  <p:sldIdLst>
    <p:sldId id="3046" r:id="rId6"/>
    <p:sldId id="3063" r:id="rId7"/>
    <p:sldId id="3048" r:id="rId8"/>
    <p:sldId id="3045" r:id="rId9"/>
    <p:sldId id="1213" r:id="rId10"/>
    <p:sldId id="1239" r:id="rId11"/>
    <p:sldId id="3049" r:id="rId12"/>
    <p:sldId id="264" r:id="rId13"/>
    <p:sldId id="3040" r:id="rId14"/>
    <p:sldId id="277" r:id="rId15"/>
    <p:sldId id="342" r:id="rId16"/>
    <p:sldId id="287" r:id="rId17"/>
    <p:sldId id="278" r:id="rId18"/>
    <p:sldId id="3075" r:id="rId19"/>
    <p:sldId id="343" r:id="rId20"/>
    <p:sldId id="344" r:id="rId21"/>
    <p:sldId id="345" r:id="rId22"/>
    <p:sldId id="3055" r:id="rId23"/>
    <p:sldId id="881" r:id="rId24"/>
    <p:sldId id="3077" r:id="rId25"/>
    <p:sldId id="3061" r:id="rId26"/>
    <p:sldId id="3074" r:id="rId27"/>
    <p:sldId id="3076" r:id="rId28"/>
    <p:sldId id="291" r:id="rId29"/>
  </p:sldIdLst>
  <p:sldSz cx="12192000" cy="6858000"/>
  <p:notesSz cx="6858000" cy="9144000"/>
  <p:embeddedFontLst>
    <p:embeddedFont>
      <p:font typeface="Arial Nova Cond" panose="020B0506020202020204" pitchFamily="34" charset="0"/>
      <p:regular r:id="rId31"/>
      <p:bold r:id="rId32"/>
      <p:italic r:id="rId33"/>
      <p:boldItalic r:id="rId34"/>
    </p:embeddedFont>
    <p:embeddedFont>
      <p:font typeface="Arial Nova Cond Light" panose="020B0306020202020204" pitchFamily="34" charset="0"/>
      <p:regular r:id="rId35"/>
      <p:italic r:id="rId36"/>
    </p:embeddedFont>
    <p:embeddedFont>
      <p:font typeface="Bebas Neue" panose="020B0606020202050201" pitchFamily="34" charset="0"/>
      <p:regular r:id="rId37"/>
    </p:embeddedFont>
    <p:embeddedFont>
      <p:font typeface="Calibri" panose="020F0502020204030204" pitchFamily="34" charset="0"/>
      <p:regular r:id="rId38"/>
      <p:bold r:id="rId39"/>
      <p:italic r:id="rId40"/>
      <p:boldItalic r:id="rId41"/>
    </p:embeddedFont>
    <p:embeddedFont>
      <p:font typeface="Georgia" panose="02040502050405020303" pitchFamily="18" charset="0"/>
      <p:regular r:id="rId42"/>
      <p:bold r:id="rId43"/>
      <p:italic r:id="rId44"/>
      <p:boldItalic r:id="rId45"/>
    </p:embeddedFont>
    <p:embeddedFont>
      <p:font typeface="Proxima Nova" panose="020B0604020202020204" charset="0"/>
      <p:regular r:id="rId46"/>
      <p:bold r:id="rId47"/>
      <p:italic r:id="rId48"/>
      <p:boldItalic r:id="rId49"/>
    </p:embeddedFont>
    <p:embeddedFont>
      <p:font typeface="Proxima Nova Semibold" panose="020B0604020202020204" charset="0"/>
      <p:regular r:id="rId50"/>
      <p:bold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j6NksZWQwMASQAhVrnxoch9M923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445D29-2B66-F096-7E2F-413E24192523}" name="Theresa Jurotich" initials="TJ" userId="S::tjurotich@raftelis.com::7ae5020b-7c35-4bec-9f50-f9246de63745" providerId="AD"/>
  <p188:author id="{4620C84E-9AF2-C990-E2ED-BA84892F17F9}" name="Melissa Elliott" initials="ME" userId="S::melliott@raftelis.com::eff62de9-9b1b-491a-bd37-cb2ea2b00175" providerId="AD"/>
  <p188:author id="{79DEB0FD-90C2-5854-6DD2-A84741E742AC}" name="Kevin Kostiuk" initials="KK" userId="S::kkostiuk@raftelis.com::44b94222-88d6-4db2-abd8-f72ab8919e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hael Wolfe" initials="" lastIdx="6" clrIdx="0"/>
  <p:cmAuthor id="1" name="Abraham Maldonado" initials="" lastIdx="4" clrIdx="1"/>
  <p:cmAuthor id="2" name="Theresa Jurotich" initials="TJ" lastIdx="4" clrIdx="2">
    <p:extLst>
      <p:ext uri="{19B8F6BF-5375-455C-9EA6-DF929625EA0E}">
        <p15:presenceInfo xmlns:p15="http://schemas.microsoft.com/office/powerpoint/2012/main" userId="S::tjurotich@raftelis.com::7ae5020b-7c35-4bec-9f50-f9246de63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2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23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39498-F83F-4613-BAA3-229A8CCC4104}" v="3" dt="2023-07-13T21:44:48.654"/>
  </p1510:revLst>
</p1510:revInfo>
</file>

<file path=ppt/tableStyles.xml><?xml version="1.0" encoding="utf-8"?>
<a:tblStyleLst xmlns:a="http://schemas.openxmlformats.org/drawingml/2006/main" def="{97ED39A2-1B53-49FA-9C29-DF9CA5598FF4}">
  <a:tblStyle styleId="{97ED39A2-1B53-49FA-9C29-DF9CA5598FF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6F7"/>
          </a:solidFill>
        </a:fill>
      </a:tcStyle>
    </a:wholeTbl>
    <a:band1H>
      <a:tcTxStyle/>
      <a:tcStyle>
        <a:tcBdr/>
        <a:fill>
          <a:solidFill>
            <a:srgbClr val="CDECEF"/>
          </a:solidFill>
        </a:fill>
      </a:tcStyle>
    </a:band1H>
    <a:band2H>
      <a:tcTxStyle/>
      <a:tcStyle>
        <a:tcBdr/>
      </a:tcStyle>
    </a:band2H>
    <a:band1V>
      <a:tcTxStyle/>
      <a:tcStyle>
        <a:tcBdr/>
        <a:fill>
          <a:solidFill>
            <a:srgbClr val="CDEC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7A6A85F-A38B-4ECE-97D4-90AA4D34F22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83" autoAdjust="0"/>
  </p:normalViewPr>
  <p:slideViewPr>
    <p:cSldViewPr snapToGrid="0">
      <p:cViewPr>
        <p:scale>
          <a:sx n="100" d="100"/>
          <a:sy n="100" d="100"/>
        </p:scale>
        <p:origin x="8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76"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74" Type="http://schemas.openxmlformats.org/officeDocument/2006/relationships/theme" Target="theme/theme1.xml"/><Relationship Id="rId5" Type="http://schemas.openxmlformats.org/officeDocument/2006/relationships/slideMaster" Target="slideMasters/slideMaster3.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font" Target="fonts/font21.fntdata"/><Relationship Id="rId72"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5.xml"/><Relationship Id="rId41" Type="http://schemas.openxmlformats.org/officeDocument/2006/relationships/font" Target="fonts/font11.fntdata"/><Relationship Id="rId70" Type="http://customschemas.google.com/relationships/presentationmetadata" Target="meta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5.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73" Type="http://schemas.openxmlformats.org/officeDocument/2006/relationships/viewProps" Target="viewProps.xml"/><Relationship Id="rId78" Type="http://schemas.microsoft.com/office/2018/10/relationships/authors" Target="authors.xml"/><Relationship Id="rId4" Type="http://schemas.openxmlformats.org/officeDocument/2006/relationships/slideMaster" Target="slideMasters/slideMaster2.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Jurotich" userId="7ae5020b-7c35-4bec-9f50-f9246de63745" providerId="ADAL" clId="{46239498-F83F-4613-BAA3-229A8CCC4104}"/>
    <pc:docChg chg="custSel modSld sldOrd">
      <pc:chgData name="Theresa Jurotich" userId="7ae5020b-7c35-4bec-9f50-f9246de63745" providerId="ADAL" clId="{46239498-F83F-4613-BAA3-229A8CCC4104}" dt="2023-07-13T21:44:48.652" v="640" actId="6549"/>
      <pc:docMkLst>
        <pc:docMk/>
      </pc:docMkLst>
      <pc:sldChg chg="modNotesTx">
        <pc:chgData name="Theresa Jurotich" userId="7ae5020b-7c35-4bec-9f50-f9246de63745" providerId="ADAL" clId="{46239498-F83F-4613-BAA3-229A8CCC4104}" dt="2023-07-13T15:46:21.253" v="1"/>
        <pc:sldMkLst>
          <pc:docMk/>
          <pc:sldMk cId="0" sldId="278"/>
        </pc:sldMkLst>
      </pc:sldChg>
      <pc:sldChg chg="modSp mod">
        <pc:chgData name="Theresa Jurotich" userId="7ae5020b-7c35-4bec-9f50-f9246de63745" providerId="ADAL" clId="{46239498-F83F-4613-BAA3-229A8CCC4104}" dt="2023-07-13T21:38:12.786" v="635" actId="20577"/>
        <pc:sldMkLst>
          <pc:docMk/>
          <pc:sldMk cId="0" sldId="287"/>
        </pc:sldMkLst>
        <pc:spChg chg="mod">
          <ac:chgData name="Theresa Jurotich" userId="7ae5020b-7c35-4bec-9f50-f9246de63745" providerId="ADAL" clId="{46239498-F83F-4613-BAA3-229A8CCC4104}" dt="2023-07-13T21:38:12.786" v="635" actId="20577"/>
          <ac:spMkLst>
            <pc:docMk/>
            <pc:sldMk cId="0" sldId="287"/>
            <ac:spMk id="689" creationId="{00000000-0000-0000-0000-000000000000}"/>
          </ac:spMkLst>
        </pc:spChg>
      </pc:sldChg>
      <pc:sldChg chg="modSp mod ord">
        <pc:chgData name="Theresa Jurotich" userId="7ae5020b-7c35-4bec-9f50-f9246de63745" providerId="ADAL" clId="{46239498-F83F-4613-BAA3-229A8CCC4104}" dt="2023-07-13T21:41:39.379" v="637" actId="20577"/>
        <pc:sldMkLst>
          <pc:docMk/>
          <pc:sldMk cId="2206937200" sldId="343"/>
        </pc:sldMkLst>
        <pc:spChg chg="mod">
          <ac:chgData name="Theresa Jurotich" userId="7ae5020b-7c35-4bec-9f50-f9246de63745" providerId="ADAL" clId="{46239498-F83F-4613-BAA3-229A8CCC4104}" dt="2023-07-13T21:41:39.379" v="637" actId="20577"/>
          <ac:spMkLst>
            <pc:docMk/>
            <pc:sldMk cId="2206937200" sldId="343"/>
            <ac:spMk id="14347" creationId="{00000000-0000-0000-0000-000000000000}"/>
          </ac:spMkLst>
        </pc:spChg>
      </pc:sldChg>
      <pc:sldChg chg="modSp mod ord">
        <pc:chgData name="Theresa Jurotich" userId="7ae5020b-7c35-4bec-9f50-f9246de63745" providerId="ADAL" clId="{46239498-F83F-4613-BAA3-229A8CCC4104}" dt="2023-07-13T21:41:43.806" v="639" actId="20577"/>
        <pc:sldMkLst>
          <pc:docMk/>
          <pc:sldMk cId="1708151028" sldId="344"/>
        </pc:sldMkLst>
        <pc:spChg chg="mod">
          <ac:chgData name="Theresa Jurotich" userId="7ae5020b-7c35-4bec-9f50-f9246de63745" providerId="ADAL" clId="{46239498-F83F-4613-BAA3-229A8CCC4104}" dt="2023-07-13T21:41:43.806" v="639" actId="20577"/>
          <ac:spMkLst>
            <pc:docMk/>
            <pc:sldMk cId="1708151028" sldId="344"/>
            <ac:spMk id="15372" creationId="{00000000-0000-0000-0000-000000000000}"/>
          </ac:spMkLst>
        </pc:spChg>
      </pc:sldChg>
      <pc:sldChg chg="modSp ord">
        <pc:chgData name="Theresa Jurotich" userId="7ae5020b-7c35-4bec-9f50-f9246de63745" providerId="ADAL" clId="{46239498-F83F-4613-BAA3-229A8CCC4104}" dt="2023-07-13T21:44:48.652" v="640" actId="6549"/>
        <pc:sldMkLst>
          <pc:docMk/>
          <pc:sldMk cId="606705408" sldId="345"/>
        </pc:sldMkLst>
        <pc:spChg chg="mod">
          <ac:chgData name="Theresa Jurotich" userId="7ae5020b-7c35-4bec-9f50-f9246de63745" providerId="ADAL" clId="{46239498-F83F-4613-BAA3-229A8CCC4104}" dt="2023-07-13T21:44:48.652" v="640" actId="6549"/>
          <ac:spMkLst>
            <pc:docMk/>
            <pc:sldMk cId="606705408" sldId="345"/>
            <ac:spMk id="15371" creationId="{00000000-0000-0000-0000-000000000000}"/>
          </ac:spMkLst>
        </pc:spChg>
      </pc:sldChg>
      <pc:sldChg chg="modNotesTx">
        <pc:chgData name="Theresa Jurotich" userId="7ae5020b-7c35-4bec-9f50-f9246de63745" providerId="ADAL" clId="{46239498-F83F-4613-BAA3-229A8CCC4104}" dt="2023-07-13T15:28:52.330" v="0"/>
        <pc:sldMkLst>
          <pc:docMk/>
          <pc:sldMk cId="391277904" sldId="3049"/>
        </pc:sldMkLst>
      </pc:sldChg>
      <pc:sldChg chg="modNotesTx">
        <pc:chgData name="Theresa Jurotich" userId="7ae5020b-7c35-4bec-9f50-f9246de63745" providerId="ADAL" clId="{46239498-F83F-4613-BAA3-229A8CCC4104}" dt="2023-07-13T16:00:40.514" v="30" actId="20577"/>
        <pc:sldMkLst>
          <pc:docMk/>
          <pc:sldMk cId="2717485290" sldId="3061"/>
        </pc:sldMkLst>
      </pc:sldChg>
      <pc:sldChg chg="modSp mod">
        <pc:chgData name="Theresa Jurotich" userId="7ae5020b-7c35-4bec-9f50-f9246de63745" providerId="ADAL" clId="{46239498-F83F-4613-BAA3-229A8CCC4104}" dt="2023-07-13T16:29:07.581" v="143" actId="20577"/>
        <pc:sldMkLst>
          <pc:docMk/>
          <pc:sldMk cId="1625568816" sldId="3063"/>
        </pc:sldMkLst>
        <pc:spChg chg="mod">
          <ac:chgData name="Theresa Jurotich" userId="7ae5020b-7c35-4bec-9f50-f9246de63745" providerId="ADAL" clId="{46239498-F83F-4613-BAA3-229A8CCC4104}" dt="2023-07-13T16:29:07.581" v="143" actId="20577"/>
          <ac:spMkLst>
            <pc:docMk/>
            <pc:sldMk cId="1625568816" sldId="3063"/>
            <ac:spMk id="21" creationId="{F1E033A1-E88C-1532-5C15-BD9AA2AFBCB4}"/>
          </ac:spMkLst>
        </pc:spChg>
      </pc:sldChg>
      <pc:sldChg chg="modSp mod">
        <pc:chgData name="Theresa Jurotich" userId="7ae5020b-7c35-4bec-9f50-f9246de63745" providerId="ADAL" clId="{46239498-F83F-4613-BAA3-229A8CCC4104}" dt="2023-07-13T21:19:53.482" v="408" actId="20577"/>
        <pc:sldMkLst>
          <pc:docMk/>
          <pc:sldMk cId="2976990741" sldId="3074"/>
        </pc:sldMkLst>
        <pc:graphicFrameChg chg="mod modGraphic">
          <ac:chgData name="Theresa Jurotich" userId="7ae5020b-7c35-4bec-9f50-f9246de63745" providerId="ADAL" clId="{46239498-F83F-4613-BAA3-229A8CCC4104}" dt="2023-07-13T21:19:53.482" v="408" actId="20577"/>
          <ac:graphicFrameMkLst>
            <pc:docMk/>
            <pc:sldMk cId="2976990741" sldId="3074"/>
            <ac:graphicFrameMk id="7" creationId="{EA712C8B-F706-975C-7C93-05848B2D9EEF}"/>
          </ac:graphicFrameMkLst>
        </pc:graphicFrameChg>
      </pc:sldChg>
      <pc:sldChg chg="ord">
        <pc:chgData name="Theresa Jurotich" userId="7ae5020b-7c35-4bec-9f50-f9246de63745" providerId="ADAL" clId="{46239498-F83F-4613-BAA3-229A8CCC4104}" dt="2023-07-13T17:03:33.092" v="213"/>
        <pc:sldMkLst>
          <pc:docMk/>
          <pc:sldMk cId="2153155272" sldId="3075"/>
        </pc:sldMkLst>
      </pc:sldChg>
      <pc:sldChg chg="modNotesTx">
        <pc:chgData name="Theresa Jurotich" userId="7ae5020b-7c35-4bec-9f50-f9246de63745" providerId="ADAL" clId="{46239498-F83F-4613-BAA3-229A8CCC4104}" dt="2023-07-13T16:01:12.985" v="142" actId="20577"/>
        <pc:sldMkLst>
          <pc:docMk/>
          <pc:sldMk cId="2685111502" sldId="3077"/>
        </pc:sldMkLst>
      </pc:sldChg>
    </pc:docChg>
  </pc:docChgLst>
  <pc:docChgLst>
    <pc:chgData name="Theresa Jurotich" userId="7ae5020b-7c35-4bec-9f50-f9246de63745" providerId="ADAL" clId="{AAAF325B-2E19-42D4-A148-15C1CB530479}"/>
    <pc:docChg chg="modSld">
      <pc:chgData name="Theresa Jurotich" userId="7ae5020b-7c35-4bec-9f50-f9246de63745" providerId="ADAL" clId="{AAAF325B-2E19-42D4-A148-15C1CB530479}" dt="2023-06-23T18:31:44.759" v="63" actId="20577"/>
      <pc:docMkLst>
        <pc:docMk/>
      </pc:docMkLst>
      <pc:sldChg chg="modNotesTx">
        <pc:chgData name="Theresa Jurotich" userId="7ae5020b-7c35-4bec-9f50-f9246de63745" providerId="ADAL" clId="{AAAF325B-2E19-42D4-A148-15C1CB530479}" dt="2023-06-23T18:29:29.497" v="30" actId="20577"/>
        <pc:sldMkLst>
          <pc:docMk/>
          <pc:sldMk cId="0" sldId="264"/>
        </pc:sldMkLst>
      </pc:sldChg>
      <pc:sldChg chg="modNotesTx">
        <pc:chgData name="Theresa Jurotich" userId="7ae5020b-7c35-4bec-9f50-f9246de63745" providerId="ADAL" clId="{AAAF325B-2E19-42D4-A148-15C1CB530479}" dt="2023-06-23T18:30:19.168" v="32" actId="20577"/>
        <pc:sldMkLst>
          <pc:docMk/>
          <pc:sldMk cId="0" sldId="277"/>
        </pc:sldMkLst>
      </pc:sldChg>
      <pc:sldChg chg="modNotesTx">
        <pc:chgData name="Theresa Jurotich" userId="7ae5020b-7c35-4bec-9f50-f9246de63745" providerId="ADAL" clId="{AAAF325B-2E19-42D4-A148-15C1CB530479}" dt="2023-06-23T18:30:32.104" v="35" actId="20577"/>
        <pc:sldMkLst>
          <pc:docMk/>
          <pc:sldMk cId="0" sldId="278"/>
        </pc:sldMkLst>
      </pc:sldChg>
      <pc:sldChg chg="modNotesTx">
        <pc:chgData name="Theresa Jurotich" userId="7ae5020b-7c35-4bec-9f50-f9246de63745" providerId="ADAL" clId="{AAAF325B-2E19-42D4-A148-15C1CB530479}" dt="2023-06-23T18:30:26.998" v="34" actId="20577"/>
        <pc:sldMkLst>
          <pc:docMk/>
          <pc:sldMk cId="0" sldId="287"/>
        </pc:sldMkLst>
      </pc:sldChg>
      <pc:sldChg chg="modNotesTx">
        <pc:chgData name="Theresa Jurotich" userId="7ae5020b-7c35-4bec-9f50-f9246de63745" providerId="ADAL" clId="{AAAF325B-2E19-42D4-A148-15C1CB530479}" dt="2023-06-23T18:30:22.147" v="33" actId="20577"/>
        <pc:sldMkLst>
          <pc:docMk/>
          <pc:sldMk cId="2382325130" sldId="342"/>
        </pc:sldMkLst>
      </pc:sldChg>
      <pc:sldChg chg="modSp mod">
        <pc:chgData name="Theresa Jurotich" userId="7ae5020b-7c35-4bec-9f50-f9246de63745" providerId="ADAL" clId="{AAAF325B-2E19-42D4-A148-15C1CB530479}" dt="2023-06-23T18:31:38.642" v="49" actId="20577"/>
        <pc:sldMkLst>
          <pc:docMk/>
          <pc:sldMk cId="2240761185" sldId="881"/>
        </pc:sldMkLst>
        <pc:spChg chg="mod">
          <ac:chgData name="Theresa Jurotich" userId="7ae5020b-7c35-4bec-9f50-f9246de63745" providerId="ADAL" clId="{AAAF325B-2E19-42D4-A148-15C1CB530479}" dt="2023-06-23T18:31:38.642" v="49" actId="20577"/>
          <ac:spMkLst>
            <pc:docMk/>
            <pc:sldMk cId="2240761185" sldId="881"/>
            <ac:spMk id="13" creationId="{75CDE7A9-3B12-4BF6-8877-6D97C400DF29}"/>
          </ac:spMkLst>
        </pc:spChg>
      </pc:sldChg>
      <pc:sldChg chg="modNotesTx">
        <pc:chgData name="Theresa Jurotich" userId="7ae5020b-7c35-4bec-9f50-f9246de63745" providerId="ADAL" clId="{AAAF325B-2E19-42D4-A148-15C1CB530479}" dt="2023-06-23T18:29:10.350" v="27" actId="6549"/>
        <pc:sldMkLst>
          <pc:docMk/>
          <pc:sldMk cId="688734507" sldId="1213"/>
        </pc:sldMkLst>
      </pc:sldChg>
      <pc:sldChg chg="modNotesTx">
        <pc:chgData name="Theresa Jurotich" userId="7ae5020b-7c35-4bec-9f50-f9246de63745" providerId="ADAL" clId="{AAAF325B-2E19-42D4-A148-15C1CB530479}" dt="2023-06-23T18:29:13.128" v="28" actId="6549"/>
        <pc:sldMkLst>
          <pc:docMk/>
          <pc:sldMk cId="1951637269" sldId="1239"/>
        </pc:sldMkLst>
      </pc:sldChg>
      <pc:sldChg chg="modNotesTx">
        <pc:chgData name="Theresa Jurotich" userId="7ae5020b-7c35-4bec-9f50-f9246de63745" providerId="ADAL" clId="{AAAF325B-2E19-42D4-A148-15C1CB530479}" dt="2023-06-23T18:29:36.243" v="31" actId="6549"/>
        <pc:sldMkLst>
          <pc:docMk/>
          <pc:sldMk cId="3633613895" sldId="3040"/>
        </pc:sldMkLst>
      </pc:sldChg>
      <pc:sldChg chg="modNotesTx">
        <pc:chgData name="Theresa Jurotich" userId="7ae5020b-7c35-4bec-9f50-f9246de63745" providerId="ADAL" clId="{AAAF325B-2E19-42D4-A148-15C1CB530479}" dt="2023-06-23T18:29:07.284" v="26" actId="6549"/>
        <pc:sldMkLst>
          <pc:docMk/>
          <pc:sldMk cId="38166390" sldId="3045"/>
        </pc:sldMkLst>
      </pc:sldChg>
      <pc:sldChg chg="modNotesTx">
        <pc:chgData name="Theresa Jurotich" userId="7ae5020b-7c35-4bec-9f50-f9246de63745" providerId="ADAL" clId="{AAAF325B-2E19-42D4-A148-15C1CB530479}" dt="2023-06-23T18:29:16.189" v="29" actId="6549"/>
        <pc:sldMkLst>
          <pc:docMk/>
          <pc:sldMk cId="391277904" sldId="3049"/>
        </pc:sldMkLst>
      </pc:sldChg>
      <pc:sldChg chg="modSp mod">
        <pc:chgData name="Theresa Jurotich" userId="7ae5020b-7c35-4bec-9f50-f9246de63745" providerId="ADAL" clId="{AAAF325B-2E19-42D4-A148-15C1CB530479}" dt="2023-06-23T18:28:32.337" v="25" actId="20577"/>
        <pc:sldMkLst>
          <pc:docMk/>
          <pc:sldMk cId="2717485290" sldId="3061"/>
        </pc:sldMkLst>
        <pc:spChg chg="mod">
          <ac:chgData name="Theresa Jurotich" userId="7ae5020b-7c35-4bec-9f50-f9246de63745" providerId="ADAL" clId="{AAAF325B-2E19-42D4-A148-15C1CB530479}" dt="2023-06-23T18:28:32.337" v="25" actId="20577"/>
          <ac:spMkLst>
            <pc:docMk/>
            <pc:sldMk cId="2717485290" sldId="3061"/>
            <ac:spMk id="719" creationId="{00000000-0000-0000-0000-000000000000}"/>
          </ac:spMkLst>
        </pc:spChg>
      </pc:sldChg>
      <pc:sldChg chg="modSp mod">
        <pc:chgData name="Theresa Jurotich" userId="7ae5020b-7c35-4bec-9f50-f9246de63745" providerId="ADAL" clId="{AAAF325B-2E19-42D4-A148-15C1CB530479}" dt="2023-06-23T18:31:44.759" v="63" actId="20577"/>
        <pc:sldMkLst>
          <pc:docMk/>
          <pc:sldMk cId="2685111502" sldId="3077"/>
        </pc:sldMkLst>
        <pc:spChg chg="mod">
          <ac:chgData name="Theresa Jurotich" userId="7ae5020b-7c35-4bec-9f50-f9246de63745" providerId="ADAL" clId="{AAAF325B-2E19-42D4-A148-15C1CB530479}" dt="2023-06-23T18:31:44.759" v="63" actId="20577"/>
          <ac:spMkLst>
            <pc:docMk/>
            <pc:sldMk cId="2685111502" sldId="3077"/>
            <ac:spMk id="13" creationId="{75CDE7A9-3B12-4BF6-8877-6D97C400DF2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9192408455144"/>
          <c:y val="5.4906264848979806E-2"/>
          <c:w val="0.87167778932391038"/>
          <c:h val="0.76065343460030888"/>
        </c:manualLayout>
      </c:layout>
      <c:barChart>
        <c:barDir val="col"/>
        <c:grouping val="clustered"/>
        <c:varyColors val="0"/>
        <c:ser>
          <c:idx val="0"/>
          <c:order val="0"/>
          <c:tx>
            <c:strRef>
              <c:f>Sheet1!$B$1</c:f>
              <c:strCache>
                <c:ptCount val="1"/>
                <c:pt idx="0">
                  <c:v>Revenue</c:v>
                </c:pt>
              </c:strCache>
            </c:strRef>
          </c:tx>
          <c:spPr>
            <a:solidFill>
              <a:schemeClr val="accent1"/>
            </a:solidFill>
            <a:ln>
              <a:noFill/>
            </a:ln>
            <a:effectLst/>
          </c:spPr>
          <c:invertIfNegative val="0"/>
          <c:cat>
            <c:strRef>
              <c:f>Sheet1!$A$2:$A$3</c:f>
              <c:strCache>
                <c:ptCount val="2"/>
                <c:pt idx="0">
                  <c:v>Year 1</c:v>
                </c:pt>
                <c:pt idx="1">
                  <c:v>Year 2</c:v>
                </c:pt>
              </c:strCache>
            </c:strRef>
          </c:cat>
          <c:val>
            <c:numRef>
              <c:f>Sheet1!$B$2:$B$3</c:f>
              <c:numCache>
                <c:formatCode>General</c:formatCode>
                <c:ptCount val="2"/>
                <c:pt idx="0">
                  <c:v>1.7</c:v>
                </c:pt>
                <c:pt idx="1">
                  <c:v>1.75</c:v>
                </c:pt>
              </c:numCache>
            </c:numRef>
          </c:val>
          <c:extLst>
            <c:ext xmlns:c16="http://schemas.microsoft.com/office/drawing/2014/chart" uri="{C3380CC4-5D6E-409C-BE32-E72D297353CC}">
              <c16:uniqueId val="{00000000-447D-483C-AE5B-F45A0B7920FC}"/>
            </c:ext>
          </c:extLst>
        </c:ser>
        <c:ser>
          <c:idx val="1"/>
          <c:order val="1"/>
          <c:tx>
            <c:strRef>
              <c:f>Sheet1!$C$1</c:f>
              <c:strCache>
                <c:ptCount val="1"/>
                <c:pt idx="0">
                  <c:v>Expenses</c:v>
                </c:pt>
              </c:strCache>
            </c:strRef>
          </c:tx>
          <c:spPr>
            <a:solidFill>
              <a:schemeClr val="accent2"/>
            </a:solidFill>
            <a:ln>
              <a:noFill/>
            </a:ln>
            <a:effectLst/>
          </c:spPr>
          <c:invertIfNegative val="0"/>
          <c:cat>
            <c:strRef>
              <c:f>Sheet1!$A$2:$A$3</c:f>
              <c:strCache>
                <c:ptCount val="2"/>
                <c:pt idx="0">
                  <c:v>Year 1</c:v>
                </c:pt>
                <c:pt idx="1">
                  <c:v>Year 2</c:v>
                </c:pt>
              </c:strCache>
            </c:strRef>
          </c:cat>
          <c:val>
            <c:numRef>
              <c:f>Sheet1!$C$2:$C$3</c:f>
              <c:numCache>
                <c:formatCode>General</c:formatCode>
                <c:ptCount val="2"/>
                <c:pt idx="0">
                  <c:v>2.5</c:v>
                </c:pt>
                <c:pt idx="1">
                  <c:v>2.625</c:v>
                </c:pt>
              </c:numCache>
            </c:numRef>
          </c:val>
          <c:extLst>
            <c:ext xmlns:c16="http://schemas.microsoft.com/office/drawing/2014/chart" uri="{C3380CC4-5D6E-409C-BE32-E72D297353CC}">
              <c16:uniqueId val="{00000001-447D-483C-AE5B-F45A0B7920FC}"/>
            </c:ext>
          </c:extLst>
        </c:ser>
        <c:dLbls>
          <c:showLegendKey val="0"/>
          <c:showVal val="0"/>
          <c:showCatName val="0"/>
          <c:showSerName val="0"/>
          <c:showPercent val="0"/>
          <c:showBubbleSize val="0"/>
        </c:dLbls>
        <c:gapWidth val="219"/>
        <c:overlap val="-27"/>
        <c:axId val="1190780959"/>
        <c:axId val="1190782879"/>
      </c:barChart>
      <c:catAx>
        <c:axId val="1190780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0782879"/>
        <c:crosses val="autoZero"/>
        <c:auto val="1"/>
        <c:lblAlgn val="ctr"/>
        <c:lblOffset val="100"/>
        <c:noMultiLvlLbl val="0"/>
      </c:catAx>
      <c:valAx>
        <c:axId val="119078287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0780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0.28835</cdr:x>
      <cdr:y>0.18238</cdr:y>
    </cdr:from>
    <cdr:to>
      <cdr:x>0.32372</cdr:x>
      <cdr:y>0.35981</cdr:y>
    </cdr:to>
    <cdr:sp macro="" textlink="">
      <cdr:nvSpPr>
        <cdr:cNvPr id="2" name="Left Brace 1">
          <a:extLst xmlns:a="http://schemas.openxmlformats.org/drawingml/2006/main">
            <a:ext uri="{FF2B5EF4-FFF2-40B4-BE49-F238E27FC236}">
              <a16:creationId xmlns:a16="http://schemas.microsoft.com/office/drawing/2014/main" id="{8A5F8D92-48E6-5899-2856-AE892A0424F1}"/>
            </a:ext>
          </a:extLst>
        </cdr:cNvPr>
        <cdr:cNvSpPr/>
      </cdr:nvSpPr>
      <cdr:spPr>
        <a:xfrm xmlns:a="http://schemas.openxmlformats.org/drawingml/2006/main">
          <a:off x="1457909" y="619499"/>
          <a:ext cx="178843" cy="602659"/>
        </a:xfrm>
        <a:prstGeom xmlns:a="http://schemas.openxmlformats.org/drawingml/2006/main" prst="leftBrace">
          <a:avLst/>
        </a:prstGeom>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txBody>
        <a:bodyPr xmlns:a="http://schemas.openxmlformats.org/drawingml/2006/main" rtlCol="0" anchor="ct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xmlns:a="http://schemas.openxmlformats.org/drawingml/2006/main">
          <a:pPr algn="ctr"/>
          <a:endParaRPr lang="en-US" dirty="0">
            <a:latin typeface="Arial Nova Cond Light" panose="020B0306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852A48-11F5-4005-A3B6-691F6C5763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48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6" name="Google Shape;5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latin typeface="Arial Nova Cond Light" panose="020B0306020202020204" pitchFamily="34" charset="0"/>
              </a:rPr>
              <a:t>11</a:t>
            </a:fld>
            <a:endParaRPr lang="en-US" dirty="0">
              <a:latin typeface="Arial Nova Cond Light" panose="020B0306020202020204" pitchFamily="34" charset="0"/>
            </a:endParaRPr>
          </a:p>
        </p:txBody>
      </p:sp>
    </p:spTree>
    <p:extLst>
      <p:ext uri="{BB962C8B-B14F-4D97-AF65-F5344CB8AC3E}">
        <p14:creationId xmlns:p14="http://schemas.microsoft.com/office/powerpoint/2010/main" val="1998869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33:notes"/>
          <p:cNvSpPr>
            <a:spLocks noGrp="1" noRot="1" noChangeAspect="1"/>
          </p:cNvSpPr>
          <p:nvPr>
            <p:ph type="sldImg" idx="2"/>
          </p:nvPr>
        </p:nvSpPr>
        <p:spPr>
          <a:xfrm>
            <a:off x="688975" y="1143000"/>
            <a:ext cx="5489575" cy="3089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86" name="Google Shape;68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effectLst/>
                <a:latin typeface="Arial Nova Cond" panose="020B0506020202020204" pitchFamily="34" charset="0"/>
                <a:ea typeface="Calibri" panose="020F0502020204030204" pitchFamily="34" charset="0"/>
                <a:cs typeface="Arial" panose="020B0604020202020204" pitchFamily="34" charset="0"/>
              </a:rPr>
              <a:t>Different types of customers generate different costs because of their use characteristics. Each customer group must pay their fair share and can’t be required to pay the costs incurred by another group.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Arial Nova Cond" panose="020B0506020202020204" pitchFamily="34" charset="0"/>
                <a:ea typeface="Calibri" panose="020F0502020204030204" pitchFamily="34" charset="0"/>
                <a:cs typeface="Arial" panose="020B0604020202020204" pitchFamily="34" charset="0"/>
              </a:rPr>
              <a:t>For example, residential customers can’t be required to pay more so commercial customers can pay less, or vice-versa.</a:t>
            </a:r>
            <a:endParaRPr lang="en-US" dirty="0"/>
          </a:p>
        </p:txBody>
      </p:sp>
      <p:sp>
        <p:nvSpPr>
          <p:cNvPr id="577" name="Google Shape;5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313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discussions to date, 3 bubbling to the top. </a:t>
            </a:r>
          </a:p>
          <a:p>
            <a:r>
              <a:rPr lang="en-US" dirty="0"/>
              <a:t>Defensible &amp; financial sustainability are givens.</a:t>
            </a:r>
          </a:p>
        </p:txBody>
      </p:sp>
    </p:spTree>
    <p:extLst>
      <p:ext uri="{BB962C8B-B14F-4D97-AF65-F5344CB8AC3E}">
        <p14:creationId xmlns:p14="http://schemas.microsoft.com/office/powerpoint/2010/main" val="1987871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sz="2800" dirty="0"/>
              <a:t>Only talk about the top 2</a:t>
            </a:r>
          </a:p>
        </p:txBody>
      </p:sp>
      <p:sp>
        <p:nvSpPr>
          <p:cNvPr id="717" name="Google Shape;71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155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8E2375-F1B1-284C-A827-B0E603FDBDD8}" type="slidenum">
              <a:rPr lang="en-US" smtClean="0">
                <a:latin typeface="Arial Nova Cond Light" panose="020B0306020202020204" pitchFamily="34" charset="0"/>
              </a:rPr>
              <a:t>22</a:t>
            </a:fld>
            <a:endParaRPr lang="en-US" dirty="0">
              <a:latin typeface="Arial Nova Cond Light" panose="020B0306020202020204" pitchFamily="34" charset="0"/>
            </a:endParaRPr>
          </a:p>
        </p:txBody>
      </p:sp>
    </p:spTree>
    <p:extLst>
      <p:ext uri="{BB962C8B-B14F-4D97-AF65-F5344CB8AC3E}">
        <p14:creationId xmlns:p14="http://schemas.microsoft.com/office/powerpoint/2010/main" val="4290789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sz="2800"/>
          </a:p>
        </p:txBody>
      </p:sp>
      <p:sp>
        <p:nvSpPr>
          <p:cNvPr id="717" name="Google Shape;71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1951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(Use this last slide when Rates 101 is a stand-alone. Otherwise, when included in a broader PPT, end with slide #21).</a:t>
            </a:r>
          </a:p>
          <a:p>
            <a:pPr marL="0" lvl="0" indent="0" algn="l" rtl="0">
              <a:spcBef>
                <a:spcPts val="0"/>
              </a:spcBef>
              <a:spcAft>
                <a:spcPts val="0"/>
              </a:spcAft>
              <a:buNone/>
            </a:pPr>
            <a:endParaRPr lang="en-US"/>
          </a:p>
          <a:p>
            <a:pPr marL="0" lvl="0" indent="0" algn="l" rtl="0">
              <a:spcBef>
                <a:spcPts val="0"/>
              </a:spcBef>
              <a:spcAft>
                <a:spcPts val="0"/>
              </a:spcAft>
              <a:buNone/>
            </a:pPr>
            <a:r>
              <a:rPr lang="en-US"/>
              <a:t>Thank you for joining us on this quick tour of setting legal utility rates in California.</a:t>
            </a:r>
          </a:p>
        </p:txBody>
      </p:sp>
      <p:sp>
        <p:nvSpPr>
          <p:cNvPr id="740" name="Google Shape;74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1000"/>
              </a:spcBef>
              <a:spcAft>
                <a:spcPts val="800"/>
              </a:spcAft>
              <a:buClr>
                <a:srgbClr val="3DCCD5"/>
              </a:buClr>
              <a:buSzPts val="2400"/>
              <a:buFont typeface="Proxima Nova Semibold"/>
              <a:buNone/>
              <a:tabLst/>
              <a:defRPr/>
            </a:pPr>
            <a:endParaRPr kumimoji="0" lang="en-US" sz="2200" b="0" i="0" u="none" strike="noStrike" kern="0" cap="none" spc="0" normalizeH="0" baseline="0" noProof="0" dirty="0">
              <a:ln>
                <a:noFill/>
              </a:ln>
              <a:solidFill>
                <a:srgbClr val="023B40"/>
              </a:solidFill>
              <a:effectLst/>
              <a:uLnTx/>
              <a:uFillTx/>
              <a:latin typeface="Arial Nova Cond" panose="020B0506020202020204" pitchFamily="34" charset="0"/>
              <a:ea typeface="Proxima Nova Semibold"/>
              <a:cs typeface="Proxima Nova Semibold"/>
              <a:sym typeface="Proxima Nova Semibold"/>
            </a:endParaRPr>
          </a:p>
        </p:txBody>
      </p:sp>
      <p:sp>
        <p:nvSpPr>
          <p:cNvPr id="397" name="Google Shape;3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581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625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1000"/>
              </a:spcBef>
              <a:spcAft>
                <a:spcPts val="800"/>
              </a:spcAft>
              <a:buClr>
                <a:srgbClr val="3DCCD5"/>
              </a:buClr>
              <a:buSzPts val="2400"/>
              <a:buFont typeface="Proxima Nova Semibold"/>
              <a:buNone/>
              <a:tabLst/>
              <a:defRPr/>
            </a:pPr>
            <a:endParaRPr kumimoji="0" lang="en-US" sz="2200" b="0" i="0" u="none" strike="noStrike" kern="0" cap="none" spc="0" normalizeH="0" baseline="0" noProof="0" dirty="0">
              <a:ln>
                <a:noFill/>
              </a:ln>
              <a:solidFill>
                <a:srgbClr val="023B40"/>
              </a:solidFill>
              <a:effectLst/>
              <a:uLnTx/>
              <a:uFillTx/>
              <a:latin typeface="Arial Nova Cond" panose="020B0506020202020204" pitchFamily="34" charset="0"/>
              <a:ea typeface="Proxima Nova Semibold"/>
              <a:cs typeface="Proxima Nova Semibold"/>
              <a:sym typeface="Proxima Nova Semibold"/>
            </a:endParaRPr>
          </a:p>
        </p:txBody>
      </p:sp>
      <p:sp>
        <p:nvSpPr>
          <p:cNvPr id="397" name="Google Shape;3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261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68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787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Ensure rates customers pay are: (Click) </a:t>
            </a:r>
          </a:p>
          <a:p>
            <a:pPr marL="228600" lvl="0" indent="-152400" algn="l" rtl="0">
              <a:spcBef>
                <a:spcPts val="0"/>
              </a:spcBef>
              <a:spcAft>
                <a:spcPts val="0"/>
              </a:spcAft>
              <a:buClr>
                <a:schemeClr val="dk1"/>
              </a:buClr>
              <a:buSzPts val="1200"/>
              <a:buFont typeface="Calibri"/>
              <a:buNone/>
            </a:pPr>
            <a:endParaRPr lang="en-US" dirty="0"/>
          </a:p>
          <a:p>
            <a:pPr marL="228600" lvl="0" indent="-228600" algn="l" rtl="0">
              <a:spcBef>
                <a:spcPts val="0"/>
              </a:spcBef>
              <a:spcAft>
                <a:spcPts val="0"/>
              </a:spcAft>
              <a:buClr>
                <a:schemeClr val="dk1"/>
              </a:buClr>
              <a:buSzPts val="1200"/>
              <a:buFont typeface="Calibri"/>
              <a:buAutoNum type="arabicPeriod"/>
            </a:pPr>
            <a:r>
              <a:rPr lang="en-US" dirty="0"/>
              <a:t>Fair and equitable (Click)</a:t>
            </a:r>
          </a:p>
          <a:p>
            <a:pPr marL="228600" lvl="0" indent="-228600" algn="l" rtl="0">
              <a:spcBef>
                <a:spcPts val="0"/>
              </a:spcBef>
              <a:spcAft>
                <a:spcPts val="0"/>
              </a:spcAft>
              <a:buClr>
                <a:schemeClr val="dk1"/>
              </a:buClr>
              <a:buSzPts val="1200"/>
              <a:buFont typeface="Calibri"/>
              <a:buAutoNum type="arabicPeriod"/>
            </a:pPr>
            <a:r>
              <a:rPr lang="en-US" dirty="0"/>
              <a:t>Align with community values and priorities (Click)</a:t>
            </a:r>
          </a:p>
          <a:p>
            <a:pPr marL="228600" lvl="0" indent="-228600" algn="l" rtl="0">
              <a:spcBef>
                <a:spcPts val="0"/>
              </a:spcBef>
              <a:spcAft>
                <a:spcPts val="0"/>
              </a:spcAft>
              <a:buClr>
                <a:schemeClr val="dk1"/>
              </a:buClr>
              <a:buSzPts val="1200"/>
              <a:buFont typeface="Calibri"/>
              <a:buAutoNum type="arabicPeriod"/>
            </a:pPr>
            <a:r>
              <a:rPr lang="en-US" dirty="0"/>
              <a:t>Sufficient to ensure the utilities’ continued financial viability</a:t>
            </a:r>
          </a:p>
          <a:p>
            <a:pPr marL="457200" lvl="1" indent="0" algn="l" rtl="0">
              <a:spcBef>
                <a:spcPts val="0"/>
              </a:spcBef>
              <a:spcAft>
                <a:spcPts val="0"/>
              </a:spcAft>
              <a:buClr>
                <a:schemeClr val="dk1"/>
              </a:buClr>
              <a:buSzPts val="1200"/>
              <a:buFont typeface="Calibri"/>
              <a:buNone/>
            </a:pPr>
            <a:r>
              <a:rPr lang="en-US" dirty="0"/>
              <a:t>Your water utility is owned by you, the customer. They can not charge more than the cost of providing the service; this is not a profit center for the City’s general fund, and there are no shareholders looking for dividends. (Click)</a:t>
            </a:r>
          </a:p>
          <a:p>
            <a:pPr marL="228600" lvl="0" indent="-228600" algn="l" rtl="0">
              <a:spcBef>
                <a:spcPts val="0"/>
              </a:spcBef>
              <a:spcAft>
                <a:spcPts val="0"/>
              </a:spcAft>
              <a:buClr>
                <a:schemeClr val="dk1"/>
              </a:buClr>
              <a:buSzPts val="1200"/>
              <a:buFont typeface="Calibri"/>
              <a:buAutoNum type="arabicPeriod"/>
            </a:pPr>
            <a:r>
              <a:rPr lang="en-US" dirty="0"/>
              <a:t>Sufficient to enable efficient operations and critical routine maintenance (Click)</a:t>
            </a:r>
          </a:p>
          <a:p>
            <a:pPr marL="228600" lvl="0" indent="-228600" algn="l" rtl="0">
              <a:spcBef>
                <a:spcPts val="0"/>
              </a:spcBef>
              <a:spcAft>
                <a:spcPts val="0"/>
              </a:spcAft>
              <a:buClr>
                <a:schemeClr val="dk1"/>
              </a:buClr>
              <a:buSzPts val="1200"/>
              <a:buFont typeface="Calibri"/>
              <a:buAutoNum type="arabicPeriod"/>
            </a:pPr>
            <a:r>
              <a:rPr lang="en-US" dirty="0"/>
              <a:t>Sufficient to enable critical infrastructure investment to aid appropriate levels of service and comply with ever more stringent regulatory requirements (Click)</a:t>
            </a:r>
          </a:p>
          <a:p>
            <a:pPr marL="228600" lvl="0" indent="-228600" algn="l" rtl="0">
              <a:spcBef>
                <a:spcPts val="0"/>
              </a:spcBef>
              <a:spcAft>
                <a:spcPts val="0"/>
              </a:spcAft>
              <a:buClr>
                <a:schemeClr val="dk1"/>
              </a:buClr>
              <a:buSzPts val="1200"/>
              <a:buFont typeface="Calibri"/>
              <a:buAutoNum type="arabicPeriod"/>
            </a:pPr>
            <a:r>
              <a:rPr lang="en-US" dirty="0"/>
              <a:t>Aligned with industry best practices and compliance with state law. (Click)</a:t>
            </a:r>
          </a:p>
          <a:p>
            <a:pPr marL="0" marR="0">
              <a:lnSpc>
                <a:spcPct val="107000"/>
              </a:lnSpc>
              <a:spcBef>
                <a:spcPts val="0"/>
              </a:spcBef>
              <a:spcAft>
                <a:spcPts val="800"/>
              </a:spcAft>
            </a:pPr>
            <a:endParaRPr lang="en-US" dirty="0"/>
          </a:p>
        </p:txBody>
      </p:sp>
      <p:sp>
        <p:nvSpPr>
          <p:cNvPr id="359" name="Google Shape;35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5135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0" name="Google Shape;43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147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88"/>
        <p:cNvGrpSpPr/>
        <p:nvPr/>
      </p:nvGrpSpPr>
      <p:grpSpPr>
        <a:xfrm>
          <a:off x="0" y="0"/>
          <a:ext cx="0" cy="0"/>
          <a:chOff x="0" y="0"/>
          <a:chExt cx="0" cy="0"/>
        </a:xfrm>
      </p:grpSpPr>
      <p:sp>
        <p:nvSpPr>
          <p:cNvPr id="89" name="Google Shape;89;p41"/>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Left - Large Photo Right">
  <p:cSld name="Text Left - Large Photo Right">
    <p:spTree>
      <p:nvGrpSpPr>
        <p:cNvPr id="1" name="Shape 142"/>
        <p:cNvGrpSpPr/>
        <p:nvPr/>
      </p:nvGrpSpPr>
      <p:grpSpPr>
        <a:xfrm>
          <a:off x="0" y="0"/>
          <a:ext cx="0" cy="0"/>
          <a:chOff x="0" y="0"/>
          <a:chExt cx="0" cy="0"/>
        </a:xfrm>
      </p:grpSpPr>
      <p:sp>
        <p:nvSpPr>
          <p:cNvPr id="143" name="Google Shape;143;p64"/>
          <p:cNvSpPr txBox="1">
            <a:spLocks noGrp="1"/>
          </p:cNvSpPr>
          <p:nvPr>
            <p:ph type="title"/>
          </p:nvPr>
        </p:nvSpPr>
        <p:spPr>
          <a:xfrm>
            <a:off x="1019175" y="946704"/>
            <a:ext cx="4067176" cy="2002975"/>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64"/>
          <p:cNvSpPr>
            <a:spLocks noGrp="1"/>
          </p:cNvSpPr>
          <p:nvPr>
            <p:ph type="pic" idx="2"/>
          </p:nvPr>
        </p:nvSpPr>
        <p:spPr>
          <a:xfrm>
            <a:off x="6099963" y="1125538"/>
            <a:ext cx="5072863" cy="5732462"/>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45" name="Google Shape;145;p64"/>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146" name="Google Shape;146;p64"/>
          <p:cNvSpPr txBox="1">
            <a:spLocks noGrp="1"/>
          </p:cNvSpPr>
          <p:nvPr>
            <p:ph type="body" idx="1"/>
          </p:nvPr>
        </p:nvSpPr>
        <p:spPr>
          <a:xfrm>
            <a:off x="1019175" y="3360762"/>
            <a:ext cx="3879851" cy="225337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bg>
      <p:bgPr>
        <a:solidFill>
          <a:schemeClr val="lt1"/>
        </a:solidFill>
        <a:effectLst/>
      </p:bgPr>
    </p:bg>
    <p:spTree>
      <p:nvGrpSpPr>
        <p:cNvPr id="1" name="Shape 303"/>
        <p:cNvGrpSpPr/>
        <p:nvPr/>
      </p:nvGrpSpPr>
      <p:grpSpPr>
        <a:xfrm>
          <a:off x="0" y="0"/>
          <a:ext cx="0" cy="0"/>
          <a:chOff x="0" y="0"/>
          <a:chExt cx="0" cy="0"/>
        </a:xfrm>
      </p:grpSpPr>
      <p:pic>
        <p:nvPicPr>
          <p:cNvPr id="304" name="Google Shape;304;p84"/>
          <p:cNvPicPr preferRelativeResize="0"/>
          <p:nvPr/>
        </p:nvPicPr>
        <p:blipFill rotWithShape="1">
          <a:blip r:embed="rId2">
            <a:alphaModFix/>
          </a:blip>
          <a:srcRect/>
          <a:stretch/>
        </p:blipFill>
        <p:spPr>
          <a:xfrm>
            <a:off x="1" y="0"/>
            <a:ext cx="12191999" cy="6858000"/>
          </a:xfrm>
          <a:prstGeom prst="rect">
            <a:avLst/>
          </a:prstGeom>
          <a:noFill/>
          <a:ln>
            <a:noFill/>
          </a:ln>
        </p:spPr>
      </p:pic>
      <p:sp>
        <p:nvSpPr>
          <p:cNvPr id="305" name="Google Shape;305;p84"/>
          <p:cNvSpPr txBox="1"/>
          <p:nvPr/>
        </p:nvSpPr>
        <p:spPr>
          <a:xfrm>
            <a:off x="9057640" y="631467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9B9B9B"/>
                </a:solidFill>
                <a:latin typeface="Proxima Nova"/>
                <a:ea typeface="Proxima Nova"/>
                <a:cs typeface="Proxima Nova"/>
                <a:sym typeface="Proxima Nova"/>
              </a:rPr>
              <a:t>‹#›</a:t>
            </a:fld>
            <a:endParaRPr sz="1200">
              <a:solidFill>
                <a:srgbClr val="9B9B9B"/>
              </a:solidFill>
              <a:latin typeface="Proxima Nova"/>
              <a:ea typeface="Proxima Nova"/>
              <a:cs typeface="Proxima Nova"/>
              <a:sym typeface="Proxima Nova"/>
            </a:endParaRPr>
          </a:p>
        </p:txBody>
      </p:sp>
    </p:spTree>
    <p:extLst>
      <p:ext uri="{BB962C8B-B14F-4D97-AF65-F5344CB8AC3E}">
        <p14:creationId xmlns:p14="http://schemas.microsoft.com/office/powerpoint/2010/main" val="36207188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1_Comparison" type="twoTxTwoObj">
  <p:cSld name="1_Comparison">
    <p:spTree>
      <p:nvGrpSpPr>
        <p:cNvPr id="1" name="Shape 306"/>
        <p:cNvGrpSpPr/>
        <p:nvPr/>
      </p:nvGrpSpPr>
      <p:grpSpPr>
        <a:xfrm>
          <a:off x="0" y="0"/>
          <a:ext cx="0" cy="0"/>
          <a:chOff x="0" y="0"/>
          <a:chExt cx="0" cy="0"/>
        </a:xfrm>
      </p:grpSpPr>
      <p:sp>
        <p:nvSpPr>
          <p:cNvPr id="307" name="Google Shape;307;p85"/>
          <p:cNvSpPr txBox="1">
            <a:spLocks noGrp="1"/>
          </p:cNvSpPr>
          <p:nvPr>
            <p:ph type="title"/>
          </p:nvPr>
        </p:nvSpPr>
        <p:spPr>
          <a:xfrm>
            <a:off x="839788" y="365127"/>
            <a:ext cx="10515600" cy="1325563"/>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85"/>
          <p:cNvSpPr txBox="1">
            <a:spLocks noGrp="1"/>
          </p:cNvSpPr>
          <p:nvPr>
            <p:ph type="body" idx="1"/>
          </p:nvPr>
        </p:nvSpPr>
        <p:spPr>
          <a:xfrm>
            <a:off x="839789" y="1681163"/>
            <a:ext cx="5157787" cy="82391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chemeClr val="dk1"/>
              </a:buClr>
              <a:buSzPts val="2400"/>
              <a:buNone/>
              <a:defRPr sz="2400" b="1">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2000"/>
              <a:buNone/>
              <a:defRPr sz="2000" b="1"/>
            </a:lvl2pPr>
            <a:lvl3pPr marL="1371600" lvl="2" indent="-228600" algn="l">
              <a:lnSpc>
                <a:spcPct val="100000"/>
              </a:lnSpc>
              <a:spcBef>
                <a:spcPts val="499"/>
              </a:spcBef>
              <a:spcAft>
                <a:spcPts val="0"/>
              </a:spcAft>
              <a:buClr>
                <a:schemeClr val="dk1"/>
              </a:buClr>
              <a:buSzPts val="1800"/>
              <a:buNone/>
              <a:defRPr sz="1800" b="1"/>
            </a:lvl3pPr>
            <a:lvl4pPr marL="1828800" lvl="3" indent="-228600" algn="l">
              <a:lnSpc>
                <a:spcPct val="100000"/>
              </a:lnSpc>
              <a:spcBef>
                <a:spcPts val="499"/>
              </a:spcBef>
              <a:spcAft>
                <a:spcPts val="0"/>
              </a:spcAft>
              <a:buClr>
                <a:schemeClr val="dk1"/>
              </a:buClr>
              <a:buSzPts val="1600"/>
              <a:buNone/>
              <a:defRPr sz="1600" b="1"/>
            </a:lvl4pPr>
            <a:lvl5pPr marL="2286000" lvl="4" indent="-228600" algn="l">
              <a:lnSpc>
                <a:spcPct val="100000"/>
              </a:lnSpc>
              <a:spcBef>
                <a:spcPts val="499"/>
              </a:spcBef>
              <a:spcAft>
                <a:spcPts val="0"/>
              </a:spcAft>
              <a:buClr>
                <a:schemeClr val="dk1"/>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dirty="0"/>
          </a:p>
        </p:txBody>
      </p:sp>
      <p:sp>
        <p:nvSpPr>
          <p:cNvPr id="309" name="Google Shape;309;p85"/>
          <p:cNvSpPr txBox="1">
            <a:spLocks noGrp="1"/>
          </p:cNvSpPr>
          <p:nvPr>
            <p:ph type="body" idx="2"/>
          </p:nvPr>
        </p:nvSpPr>
        <p:spPr>
          <a:xfrm>
            <a:off x="839789" y="2505075"/>
            <a:ext cx="5157787" cy="368458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310" name="Google Shape;310;p85"/>
          <p:cNvSpPr txBox="1">
            <a:spLocks noGrp="1"/>
          </p:cNvSpPr>
          <p:nvPr>
            <p:ph type="body" idx="3"/>
          </p:nvPr>
        </p:nvSpPr>
        <p:spPr>
          <a:xfrm>
            <a:off x="6172201" y="1681163"/>
            <a:ext cx="5183188" cy="82391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chemeClr val="dk1"/>
              </a:buClr>
              <a:buSzPts val="2400"/>
              <a:buNone/>
              <a:defRPr sz="2400" b="1">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2000"/>
              <a:buNone/>
              <a:defRPr sz="2000" b="1"/>
            </a:lvl2pPr>
            <a:lvl3pPr marL="1371600" lvl="2" indent="-228600" algn="l">
              <a:lnSpc>
                <a:spcPct val="100000"/>
              </a:lnSpc>
              <a:spcBef>
                <a:spcPts val="499"/>
              </a:spcBef>
              <a:spcAft>
                <a:spcPts val="0"/>
              </a:spcAft>
              <a:buClr>
                <a:schemeClr val="dk1"/>
              </a:buClr>
              <a:buSzPts val="1800"/>
              <a:buNone/>
              <a:defRPr sz="1800" b="1"/>
            </a:lvl3pPr>
            <a:lvl4pPr marL="1828800" lvl="3" indent="-228600" algn="l">
              <a:lnSpc>
                <a:spcPct val="100000"/>
              </a:lnSpc>
              <a:spcBef>
                <a:spcPts val="499"/>
              </a:spcBef>
              <a:spcAft>
                <a:spcPts val="0"/>
              </a:spcAft>
              <a:buClr>
                <a:schemeClr val="dk1"/>
              </a:buClr>
              <a:buSzPts val="1600"/>
              <a:buNone/>
              <a:defRPr sz="1600" b="1"/>
            </a:lvl4pPr>
            <a:lvl5pPr marL="2286000" lvl="4" indent="-228600" algn="l">
              <a:lnSpc>
                <a:spcPct val="100000"/>
              </a:lnSpc>
              <a:spcBef>
                <a:spcPts val="499"/>
              </a:spcBef>
              <a:spcAft>
                <a:spcPts val="0"/>
              </a:spcAft>
              <a:buClr>
                <a:schemeClr val="dk1"/>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dirty="0"/>
          </a:p>
        </p:txBody>
      </p:sp>
      <p:sp>
        <p:nvSpPr>
          <p:cNvPr id="311" name="Google Shape;311;p85"/>
          <p:cNvSpPr txBox="1">
            <a:spLocks noGrp="1"/>
          </p:cNvSpPr>
          <p:nvPr>
            <p:ph type="body" idx="4"/>
          </p:nvPr>
        </p:nvSpPr>
        <p:spPr>
          <a:xfrm>
            <a:off x="6172201" y="2505075"/>
            <a:ext cx="5183188" cy="368458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312" name="Google Shape;312;p85"/>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393779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Divider">
  <p:cSld name="Divider">
    <p:spTree>
      <p:nvGrpSpPr>
        <p:cNvPr id="1" name="Shape 313"/>
        <p:cNvGrpSpPr/>
        <p:nvPr/>
      </p:nvGrpSpPr>
      <p:grpSpPr>
        <a:xfrm>
          <a:off x="0" y="0"/>
          <a:ext cx="0" cy="0"/>
          <a:chOff x="0" y="0"/>
          <a:chExt cx="0" cy="0"/>
        </a:xfrm>
      </p:grpSpPr>
      <p:pic>
        <p:nvPicPr>
          <p:cNvPr id="314" name="Google Shape;314;p86"/>
          <p:cNvPicPr preferRelativeResize="0"/>
          <p:nvPr/>
        </p:nvPicPr>
        <p:blipFill rotWithShape="1">
          <a:blip r:embed="rId2">
            <a:alphaModFix/>
          </a:blip>
          <a:srcRect/>
          <a:stretch/>
        </p:blipFill>
        <p:spPr>
          <a:xfrm>
            <a:off x="1" y="0"/>
            <a:ext cx="12191999" cy="6858000"/>
          </a:xfrm>
          <a:prstGeom prst="rect">
            <a:avLst/>
          </a:prstGeom>
          <a:noFill/>
          <a:ln>
            <a:noFill/>
          </a:ln>
        </p:spPr>
      </p:pic>
      <p:sp>
        <p:nvSpPr>
          <p:cNvPr id="315" name="Google Shape;315;p86"/>
          <p:cNvSpPr txBox="1"/>
          <p:nvPr/>
        </p:nvSpPr>
        <p:spPr>
          <a:xfrm>
            <a:off x="9057640" y="631467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9B9B9B"/>
                </a:solidFill>
                <a:latin typeface="Proxima Nova"/>
                <a:ea typeface="Proxima Nova"/>
                <a:cs typeface="Proxima Nova"/>
                <a:sym typeface="Proxima Nova"/>
              </a:rPr>
              <a:t>‹#›</a:t>
            </a:fld>
            <a:endParaRPr sz="1200">
              <a:solidFill>
                <a:srgbClr val="9B9B9B"/>
              </a:solidFill>
              <a:latin typeface="Proxima Nova"/>
              <a:ea typeface="Proxima Nova"/>
              <a:cs typeface="Proxima Nova"/>
              <a:sym typeface="Proxima Nova"/>
            </a:endParaRPr>
          </a:p>
        </p:txBody>
      </p:sp>
    </p:spTree>
    <p:extLst>
      <p:ext uri="{BB962C8B-B14F-4D97-AF65-F5344CB8AC3E}">
        <p14:creationId xmlns:p14="http://schemas.microsoft.com/office/powerpoint/2010/main" val="477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92_Custom Layout">
  <p:cSld name="92_Custom Layout">
    <p:spTree>
      <p:nvGrpSpPr>
        <p:cNvPr id="1" name="Shape 316"/>
        <p:cNvGrpSpPr/>
        <p:nvPr/>
      </p:nvGrpSpPr>
      <p:grpSpPr>
        <a:xfrm>
          <a:off x="0" y="0"/>
          <a:ext cx="0" cy="0"/>
          <a:chOff x="0" y="0"/>
          <a:chExt cx="0" cy="0"/>
        </a:xfrm>
      </p:grpSpPr>
      <p:sp>
        <p:nvSpPr>
          <p:cNvPr id="317" name="Google Shape;317;p87"/>
          <p:cNvSpPr>
            <a:spLocks noGrp="1"/>
          </p:cNvSpPr>
          <p:nvPr>
            <p:ph type="pic" idx="2"/>
          </p:nvPr>
        </p:nvSpPr>
        <p:spPr>
          <a:xfrm>
            <a:off x="0" y="0"/>
            <a:ext cx="12192000" cy="685800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318" name="Google Shape;318;p87"/>
          <p:cNvSpPr txBox="1">
            <a:spLocks noGrp="1"/>
          </p:cNvSpPr>
          <p:nvPr>
            <p:ph type="title"/>
          </p:nvPr>
        </p:nvSpPr>
        <p:spPr>
          <a:xfrm>
            <a:off x="1019175" y="2179155"/>
            <a:ext cx="10153650" cy="1249845"/>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rgbClr val="FFFFFF"/>
              </a:buClr>
              <a:buSzPts val="8800"/>
              <a:buFont typeface="Georgia"/>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86453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solidFill>
          <a:schemeClr val="lt2"/>
        </a:solidFill>
        <a:effectLst/>
      </p:bgPr>
    </p:bg>
    <p:spTree>
      <p:nvGrpSpPr>
        <p:cNvPr id="1" name="Shape 98"/>
        <p:cNvGrpSpPr/>
        <p:nvPr/>
      </p:nvGrpSpPr>
      <p:grpSpPr>
        <a:xfrm>
          <a:off x="0" y="0"/>
          <a:ext cx="0" cy="0"/>
          <a:chOff x="0" y="0"/>
          <a:chExt cx="0" cy="0"/>
        </a:xfrm>
      </p:grpSpPr>
      <p:sp>
        <p:nvSpPr>
          <p:cNvPr id="99" name="Google Shape;99;p44"/>
          <p:cNvSpPr txBox="1">
            <a:spLocks noGrp="1"/>
          </p:cNvSpPr>
          <p:nvPr>
            <p:ph type="title"/>
          </p:nvPr>
        </p:nvSpPr>
        <p:spPr>
          <a:xfrm>
            <a:off x="1003852" y="582032"/>
            <a:ext cx="10177669" cy="1249845"/>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4"/>
          <p:cNvSpPr txBox="1">
            <a:spLocks noGrp="1"/>
          </p:cNvSpPr>
          <p:nvPr>
            <p:ph type="body" idx="1"/>
          </p:nvPr>
        </p:nvSpPr>
        <p:spPr>
          <a:xfrm>
            <a:off x="1003853" y="2149929"/>
            <a:ext cx="10177671" cy="3815443"/>
          </a:xfrm>
          <a:prstGeom prst="rect">
            <a:avLst/>
          </a:prstGeom>
          <a:noFill/>
          <a:ln>
            <a:noFill/>
          </a:ln>
        </p:spPr>
        <p:txBody>
          <a:bodyPr spcFirstLastPara="1" wrap="square" lIns="0" tIns="0" rIns="0" bIns="0" anchor="t" anchorCtr="0">
            <a:normAutofit/>
          </a:bodyPr>
          <a:lstStyle>
            <a:lvl1pPr marL="457200" marR="0" lvl="0" indent="-381000" algn="l">
              <a:lnSpc>
                <a:spcPct val="100000"/>
              </a:lnSpc>
              <a:spcBef>
                <a:spcPts val="1000"/>
              </a:spcBef>
              <a:spcAft>
                <a:spcPts val="0"/>
              </a:spcAft>
              <a:buClr>
                <a:srgbClr val="3DCCD5"/>
              </a:buClr>
              <a:buSzPts val="2400"/>
              <a:buFont typeface="Arial"/>
              <a:buChar char="•"/>
              <a:defRPr>
                <a:latin typeface="Arial Nova Cond Light" panose="020B0306020202020204" pitchFamily="34" charset="0"/>
              </a:defRPr>
            </a:lvl1pPr>
            <a:lvl2pPr marL="914400" marR="0" lvl="1" indent="-368300" algn="l">
              <a:lnSpc>
                <a:spcPct val="100000"/>
              </a:lnSpc>
              <a:spcBef>
                <a:spcPts val="500"/>
              </a:spcBef>
              <a:spcAft>
                <a:spcPts val="0"/>
              </a:spcAft>
              <a:buClr>
                <a:srgbClr val="3DCCD5"/>
              </a:buClr>
              <a:buSzPts val="2200"/>
              <a:buFont typeface="Calibri"/>
              <a:buChar char="›"/>
              <a:defRPr/>
            </a:lvl2pPr>
            <a:lvl3pPr marL="1371600" marR="0" lvl="2" indent="-355600" algn="l">
              <a:lnSpc>
                <a:spcPct val="100000"/>
              </a:lnSpc>
              <a:spcBef>
                <a:spcPts val="500"/>
              </a:spcBef>
              <a:spcAft>
                <a:spcPts val="0"/>
              </a:spcAft>
              <a:buClr>
                <a:srgbClr val="3DCCD5"/>
              </a:buClr>
              <a:buSzPts val="2000"/>
              <a:buFont typeface="Calibri"/>
              <a:buChar char="–"/>
              <a:defRPr/>
            </a:lvl3pPr>
            <a:lvl4pPr marL="1828800" marR="0" lvl="3" indent="-355600" algn="l">
              <a:lnSpc>
                <a:spcPct val="100000"/>
              </a:lnSpc>
              <a:spcBef>
                <a:spcPts val="500"/>
              </a:spcBef>
              <a:spcAft>
                <a:spcPts val="0"/>
              </a:spcAft>
              <a:buClr>
                <a:srgbClr val="3DCCD5"/>
              </a:buClr>
              <a:buSzPts val="2000"/>
              <a:buFont typeface="Calibri"/>
              <a:buChar char="–"/>
              <a:defRPr/>
            </a:lvl4pPr>
            <a:lvl5pPr marL="2286000" marR="0" lvl="4" indent="-355600" algn="l">
              <a:lnSpc>
                <a:spcPct val="100000"/>
              </a:lnSpc>
              <a:spcBef>
                <a:spcPts val="500"/>
              </a:spcBef>
              <a:spcAft>
                <a:spcPts val="0"/>
              </a:spcAft>
              <a:buClr>
                <a:srgbClr val="3DCCD5"/>
              </a:buClr>
              <a:buSzPts val="2000"/>
              <a:buFont typeface="Calibri"/>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01" name="Google Shape;101;p44"/>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0161961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603804"/>
            <a:ext cx="10177669" cy="124984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6EB5CE2-198E-47F3-9024-FAE6E5190E49}"/>
              </a:ext>
            </a:extLst>
          </p:cNvPr>
          <p:cNvSpPr>
            <a:spLocks noGrp="1"/>
          </p:cNvSpPr>
          <p:nvPr>
            <p:ph type="sldNum" sz="quarter" idx="10"/>
          </p:nvPr>
        </p:nvSpPr>
        <p:spPr/>
        <p:txBody>
          <a:bodyPr/>
          <a:lstStyle>
            <a:lvl1pPr>
              <a:defRPr/>
            </a:lvl1p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258900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Left - Large Block Right">
  <p:cSld name="Text Left - Large Block Right">
    <p:spTree>
      <p:nvGrpSpPr>
        <p:cNvPr id="1" name="Shape 147"/>
        <p:cNvGrpSpPr/>
        <p:nvPr/>
      </p:nvGrpSpPr>
      <p:grpSpPr>
        <a:xfrm>
          <a:off x="0" y="0"/>
          <a:ext cx="0" cy="0"/>
          <a:chOff x="0" y="0"/>
          <a:chExt cx="0" cy="0"/>
        </a:xfrm>
      </p:grpSpPr>
      <p:sp>
        <p:nvSpPr>
          <p:cNvPr id="148" name="Google Shape;148;p65"/>
          <p:cNvSpPr txBox="1">
            <a:spLocks noGrp="1"/>
          </p:cNvSpPr>
          <p:nvPr>
            <p:ph type="title"/>
          </p:nvPr>
        </p:nvSpPr>
        <p:spPr>
          <a:xfrm>
            <a:off x="1003391" y="946704"/>
            <a:ext cx="4067176" cy="2120055"/>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65"/>
          <p:cNvSpPr>
            <a:spLocks noGrp="1"/>
          </p:cNvSpPr>
          <p:nvPr>
            <p:ph type="pic" idx="2"/>
          </p:nvPr>
        </p:nvSpPr>
        <p:spPr>
          <a:xfrm>
            <a:off x="6096000" y="0"/>
            <a:ext cx="6096000" cy="6858000"/>
          </a:xfrm>
          <a:prstGeom prst="rect">
            <a:avLst/>
          </a:prstGeom>
          <a:solidFill>
            <a:schemeClr val="dk1"/>
          </a:solidFill>
          <a:ln>
            <a:noFill/>
          </a:ln>
        </p:spPr>
      </p:sp>
      <p:sp>
        <p:nvSpPr>
          <p:cNvPr id="150" name="Google Shape;150;p65"/>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151" name="Google Shape;151;p65"/>
          <p:cNvSpPr txBox="1">
            <a:spLocks noGrp="1"/>
          </p:cNvSpPr>
          <p:nvPr>
            <p:ph type="body" idx="1"/>
          </p:nvPr>
        </p:nvSpPr>
        <p:spPr>
          <a:xfrm>
            <a:off x="1003852" y="3392054"/>
            <a:ext cx="3879851" cy="251924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 Square Images with Text">
  <p:cSld name="5 Square Images with Text">
    <p:spTree>
      <p:nvGrpSpPr>
        <p:cNvPr id="1" name="Shape 152"/>
        <p:cNvGrpSpPr/>
        <p:nvPr/>
      </p:nvGrpSpPr>
      <p:grpSpPr>
        <a:xfrm>
          <a:off x="0" y="0"/>
          <a:ext cx="0" cy="0"/>
          <a:chOff x="0" y="0"/>
          <a:chExt cx="0" cy="0"/>
        </a:xfrm>
      </p:grpSpPr>
      <p:sp>
        <p:nvSpPr>
          <p:cNvPr id="153" name="Google Shape;153;p66"/>
          <p:cNvSpPr txBox="1">
            <a:spLocks noGrp="1"/>
          </p:cNvSpPr>
          <p:nvPr>
            <p:ph type="title"/>
          </p:nvPr>
        </p:nvSpPr>
        <p:spPr>
          <a:xfrm>
            <a:off x="1556526" y="872532"/>
            <a:ext cx="9155869" cy="1249845"/>
          </a:xfrm>
          <a:prstGeom prst="rect">
            <a:avLst/>
          </a:prstGeom>
          <a:noFill/>
          <a:ln>
            <a:noFill/>
          </a:ln>
        </p:spPr>
        <p:txBody>
          <a:bodyPr spcFirstLastPara="1" wrap="square" lIns="0" tIns="192000" rIns="0" bIns="0" anchor="b" anchorCtr="0">
            <a:noAutofit/>
          </a:bodyPr>
          <a:lstStyle>
            <a:lvl1pPr lvl="0" algn="ctr">
              <a:lnSpc>
                <a:spcPct val="100000"/>
              </a:lnSpc>
              <a:spcBef>
                <a:spcPts val="0"/>
              </a:spcBef>
              <a:spcAft>
                <a:spcPts val="0"/>
              </a:spcAft>
              <a:buClr>
                <a:schemeClr val="dk1"/>
              </a:buClr>
              <a:buSzPts val="36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66"/>
          <p:cNvSpPr>
            <a:spLocks noGrp="1"/>
          </p:cNvSpPr>
          <p:nvPr>
            <p:ph type="pic" idx="2"/>
          </p:nvPr>
        </p:nvSpPr>
        <p:spPr>
          <a:xfrm>
            <a:off x="770258" y="2566750"/>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55" name="Google Shape;155;p66"/>
          <p:cNvSpPr>
            <a:spLocks noGrp="1"/>
          </p:cNvSpPr>
          <p:nvPr>
            <p:ph type="pic" idx="3"/>
          </p:nvPr>
        </p:nvSpPr>
        <p:spPr>
          <a:xfrm>
            <a:off x="2977219" y="2566750"/>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56" name="Google Shape;156;p66"/>
          <p:cNvSpPr>
            <a:spLocks noGrp="1"/>
          </p:cNvSpPr>
          <p:nvPr>
            <p:ph type="pic" idx="4"/>
          </p:nvPr>
        </p:nvSpPr>
        <p:spPr>
          <a:xfrm>
            <a:off x="5152388" y="2566750"/>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57" name="Google Shape;157;p66"/>
          <p:cNvSpPr>
            <a:spLocks noGrp="1"/>
          </p:cNvSpPr>
          <p:nvPr>
            <p:ph type="pic" idx="5"/>
          </p:nvPr>
        </p:nvSpPr>
        <p:spPr>
          <a:xfrm>
            <a:off x="7312753" y="2566750"/>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58" name="Google Shape;158;p66"/>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159" name="Google Shape;159;p66"/>
          <p:cNvSpPr txBox="1">
            <a:spLocks noGrp="1"/>
          </p:cNvSpPr>
          <p:nvPr>
            <p:ph type="body" idx="1"/>
          </p:nvPr>
        </p:nvSpPr>
        <p:spPr>
          <a:xfrm>
            <a:off x="770257" y="4637541"/>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60" name="Google Shape;160;p66"/>
          <p:cNvSpPr>
            <a:spLocks noGrp="1"/>
          </p:cNvSpPr>
          <p:nvPr>
            <p:ph type="pic" idx="6"/>
          </p:nvPr>
        </p:nvSpPr>
        <p:spPr>
          <a:xfrm>
            <a:off x="9468549" y="2566750"/>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61" name="Google Shape;161;p66"/>
          <p:cNvSpPr txBox="1">
            <a:spLocks noGrp="1"/>
          </p:cNvSpPr>
          <p:nvPr>
            <p:ph type="body" idx="7"/>
          </p:nvPr>
        </p:nvSpPr>
        <p:spPr>
          <a:xfrm>
            <a:off x="2977219" y="4637541"/>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62" name="Google Shape;162;p66"/>
          <p:cNvSpPr txBox="1">
            <a:spLocks noGrp="1"/>
          </p:cNvSpPr>
          <p:nvPr>
            <p:ph type="body" idx="8"/>
          </p:nvPr>
        </p:nvSpPr>
        <p:spPr>
          <a:xfrm>
            <a:off x="5152387" y="4637541"/>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63" name="Google Shape;163;p66"/>
          <p:cNvSpPr txBox="1">
            <a:spLocks noGrp="1"/>
          </p:cNvSpPr>
          <p:nvPr>
            <p:ph type="body" idx="9"/>
          </p:nvPr>
        </p:nvSpPr>
        <p:spPr>
          <a:xfrm>
            <a:off x="7312753" y="4637541"/>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64" name="Google Shape;164;p66"/>
          <p:cNvSpPr txBox="1">
            <a:spLocks noGrp="1"/>
          </p:cNvSpPr>
          <p:nvPr>
            <p:ph type="body" idx="13"/>
          </p:nvPr>
        </p:nvSpPr>
        <p:spPr>
          <a:xfrm>
            <a:off x="9468549" y="4637541"/>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 Square Images with Long Text">
  <p:cSld name="5 Square Images with Long Text">
    <p:spTree>
      <p:nvGrpSpPr>
        <p:cNvPr id="1" name="Shape 165"/>
        <p:cNvGrpSpPr/>
        <p:nvPr/>
      </p:nvGrpSpPr>
      <p:grpSpPr>
        <a:xfrm>
          <a:off x="0" y="0"/>
          <a:ext cx="0" cy="0"/>
          <a:chOff x="0" y="0"/>
          <a:chExt cx="0" cy="0"/>
        </a:xfrm>
      </p:grpSpPr>
      <p:sp>
        <p:nvSpPr>
          <p:cNvPr id="166" name="Google Shape;166;p67"/>
          <p:cNvSpPr txBox="1">
            <a:spLocks noGrp="1"/>
          </p:cNvSpPr>
          <p:nvPr>
            <p:ph type="title"/>
          </p:nvPr>
        </p:nvSpPr>
        <p:spPr>
          <a:xfrm>
            <a:off x="1556526" y="363571"/>
            <a:ext cx="9155869" cy="1249845"/>
          </a:xfrm>
          <a:prstGeom prst="rect">
            <a:avLst/>
          </a:prstGeom>
          <a:noFill/>
          <a:ln>
            <a:noFill/>
          </a:ln>
        </p:spPr>
        <p:txBody>
          <a:bodyPr spcFirstLastPara="1" wrap="square" lIns="0" tIns="192000" rIns="0" bIns="0" anchor="b" anchorCtr="0">
            <a:noAutofit/>
          </a:bodyPr>
          <a:lstStyle>
            <a:lvl1pPr lvl="0" algn="ctr">
              <a:lnSpc>
                <a:spcPct val="100000"/>
              </a:lnSpc>
              <a:spcBef>
                <a:spcPts val="0"/>
              </a:spcBef>
              <a:spcAft>
                <a:spcPts val="0"/>
              </a:spcAft>
              <a:buClr>
                <a:schemeClr val="dk1"/>
              </a:buClr>
              <a:buSzPts val="36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7"/>
          <p:cNvSpPr>
            <a:spLocks noGrp="1"/>
          </p:cNvSpPr>
          <p:nvPr>
            <p:ph type="pic" idx="2"/>
          </p:nvPr>
        </p:nvSpPr>
        <p:spPr>
          <a:xfrm>
            <a:off x="770258" y="2057791"/>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68" name="Google Shape;168;p67"/>
          <p:cNvSpPr>
            <a:spLocks noGrp="1"/>
          </p:cNvSpPr>
          <p:nvPr>
            <p:ph type="pic" idx="3"/>
          </p:nvPr>
        </p:nvSpPr>
        <p:spPr>
          <a:xfrm>
            <a:off x="2977219" y="2057791"/>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69" name="Google Shape;169;p67"/>
          <p:cNvSpPr>
            <a:spLocks noGrp="1"/>
          </p:cNvSpPr>
          <p:nvPr>
            <p:ph type="pic" idx="4"/>
          </p:nvPr>
        </p:nvSpPr>
        <p:spPr>
          <a:xfrm>
            <a:off x="5152388" y="2057791"/>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70" name="Google Shape;170;p67"/>
          <p:cNvSpPr>
            <a:spLocks noGrp="1"/>
          </p:cNvSpPr>
          <p:nvPr>
            <p:ph type="pic" idx="5"/>
          </p:nvPr>
        </p:nvSpPr>
        <p:spPr>
          <a:xfrm>
            <a:off x="7312753" y="2057791"/>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71" name="Google Shape;171;p67"/>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172" name="Google Shape;172;p67"/>
          <p:cNvSpPr>
            <a:spLocks noGrp="1"/>
          </p:cNvSpPr>
          <p:nvPr>
            <p:ph type="pic" idx="6"/>
          </p:nvPr>
        </p:nvSpPr>
        <p:spPr>
          <a:xfrm>
            <a:off x="9468549" y="2057791"/>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73" name="Google Shape;173;p67"/>
          <p:cNvSpPr txBox="1">
            <a:spLocks noGrp="1"/>
          </p:cNvSpPr>
          <p:nvPr>
            <p:ph type="body" idx="1"/>
          </p:nvPr>
        </p:nvSpPr>
        <p:spPr>
          <a:xfrm>
            <a:off x="770257" y="4163264"/>
            <a:ext cx="1910483" cy="14774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200"/>
              <a:buNone/>
              <a:defRPr sz="1200" b="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74" name="Google Shape;174;p67"/>
          <p:cNvSpPr txBox="1">
            <a:spLocks noGrp="1"/>
          </p:cNvSpPr>
          <p:nvPr>
            <p:ph type="body" idx="7"/>
          </p:nvPr>
        </p:nvSpPr>
        <p:spPr>
          <a:xfrm>
            <a:off x="2977219" y="4163264"/>
            <a:ext cx="1910483" cy="14774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200"/>
              <a:buNone/>
              <a:defRPr sz="1200" b="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75" name="Google Shape;175;p67"/>
          <p:cNvSpPr txBox="1">
            <a:spLocks noGrp="1"/>
          </p:cNvSpPr>
          <p:nvPr>
            <p:ph type="body" idx="8"/>
          </p:nvPr>
        </p:nvSpPr>
        <p:spPr>
          <a:xfrm>
            <a:off x="5152387" y="4163264"/>
            <a:ext cx="1910483" cy="14774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200"/>
              <a:buNone/>
              <a:defRPr sz="1200" b="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76" name="Google Shape;176;p67"/>
          <p:cNvSpPr txBox="1">
            <a:spLocks noGrp="1"/>
          </p:cNvSpPr>
          <p:nvPr>
            <p:ph type="body" idx="9"/>
          </p:nvPr>
        </p:nvSpPr>
        <p:spPr>
          <a:xfrm>
            <a:off x="7312752" y="4163264"/>
            <a:ext cx="1910483" cy="14774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200"/>
              <a:buNone/>
              <a:defRPr sz="1200" b="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77" name="Google Shape;177;p67"/>
          <p:cNvSpPr txBox="1">
            <a:spLocks noGrp="1"/>
          </p:cNvSpPr>
          <p:nvPr>
            <p:ph type="body" idx="13"/>
          </p:nvPr>
        </p:nvSpPr>
        <p:spPr>
          <a:xfrm>
            <a:off x="9468548" y="4163264"/>
            <a:ext cx="1910483" cy="14774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200"/>
              <a:buNone/>
              <a:defRPr sz="1200" b="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 Square Images with Text">
  <p:cSld name="6 Square Images with Text">
    <p:spTree>
      <p:nvGrpSpPr>
        <p:cNvPr id="1" name="Shape 178"/>
        <p:cNvGrpSpPr/>
        <p:nvPr/>
      </p:nvGrpSpPr>
      <p:grpSpPr>
        <a:xfrm>
          <a:off x="0" y="0"/>
          <a:ext cx="0" cy="0"/>
          <a:chOff x="0" y="0"/>
          <a:chExt cx="0" cy="0"/>
        </a:xfrm>
      </p:grpSpPr>
      <p:sp>
        <p:nvSpPr>
          <p:cNvPr id="179" name="Google Shape;179;p68"/>
          <p:cNvSpPr>
            <a:spLocks noGrp="1"/>
          </p:cNvSpPr>
          <p:nvPr>
            <p:ph type="pic" idx="2"/>
          </p:nvPr>
        </p:nvSpPr>
        <p:spPr>
          <a:xfrm>
            <a:off x="5233897" y="629154"/>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80" name="Google Shape;180;p68"/>
          <p:cNvSpPr>
            <a:spLocks noGrp="1"/>
          </p:cNvSpPr>
          <p:nvPr>
            <p:ph type="pic" idx="3"/>
          </p:nvPr>
        </p:nvSpPr>
        <p:spPr>
          <a:xfrm>
            <a:off x="7440857" y="629154"/>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81" name="Google Shape;181;p68"/>
          <p:cNvSpPr>
            <a:spLocks noGrp="1"/>
          </p:cNvSpPr>
          <p:nvPr>
            <p:ph type="pic" idx="4"/>
          </p:nvPr>
        </p:nvSpPr>
        <p:spPr>
          <a:xfrm>
            <a:off x="9616025" y="629154"/>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82" name="Google Shape;182;p68"/>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183" name="Google Shape;183;p68"/>
          <p:cNvSpPr txBox="1">
            <a:spLocks noGrp="1"/>
          </p:cNvSpPr>
          <p:nvPr>
            <p:ph type="body" idx="1"/>
          </p:nvPr>
        </p:nvSpPr>
        <p:spPr>
          <a:xfrm>
            <a:off x="5233896" y="2699945"/>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84" name="Google Shape;184;p68"/>
          <p:cNvSpPr txBox="1">
            <a:spLocks noGrp="1"/>
          </p:cNvSpPr>
          <p:nvPr>
            <p:ph type="body" idx="5"/>
          </p:nvPr>
        </p:nvSpPr>
        <p:spPr>
          <a:xfrm>
            <a:off x="7440857" y="2699945"/>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85" name="Google Shape;185;p68"/>
          <p:cNvSpPr txBox="1">
            <a:spLocks noGrp="1"/>
          </p:cNvSpPr>
          <p:nvPr>
            <p:ph type="body" idx="6"/>
          </p:nvPr>
        </p:nvSpPr>
        <p:spPr>
          <a:xfrm>
            <a:off x="9616025" y="2699945"/>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86" name="Google Shape;186;p68"/>
          <p:cNvSpPr>
            <a:spLocks noGrp="1"/>
          </p:cNvSpPr>
          <p:nvPr>
            <p:ph type="pic" idx="7"/>
          </p:nvPr>
        </p:nvSpPr>
        <p:spPr>
          <a:xfrm>
            <a:off x="5233897" y="3588696"/>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87" name="Google Shape;187;p68"/>
          <p:cNvSpPr>
            <a:spLocks noGrp="1"/>
          </p:cNvSpPr>
          <p:nvPr>
            <p:ph type="pic" idx="8"/>
          </p:nvPr>
        </p:nvSpPr>
        <p:spPr>
          <a:xfrm>
            <a:off x="7440857" y="3588696"/>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88" name="Google Shape;188;p68"/>
          <p:cNvSpPr>
            <a:spLocks noGrp="1"/>
          </p:cNvSpPr>
          <p:nvPr>
            <p:ph type="pic" idx="9"/>
          </p:nvPr>
        </p:nvSpPr>
        <p:spPr>
          <a:xfrm>
            <a:off x="9616025" y="3588696"/>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89" name="Google Shape;189;p68"/>
          <p:cNvSpPr txBox="1">
            <a:spLocks noGrp="1"/>
          </p:cNvSpPr>
          <p:nvPr>
            <p:ph type="body" idx="13"/>
          </p:nvPr>
        </p:nvSpPr>
        <p:spPr>
          <a:xfrm>
            <a:off x="5233896" y="5659487"/>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90" name="Google Shape;190;p68"/>
          <p:cNvSpPr txBox="1">
            <a:spLocks noGrp="1"/>
          </p:cNvSpPr>
          <p:nvPr>
            <p:ph type="body" idx="14"/>
          </p:nvPr>
        </p:nvSpPr>
        <p:spPr>
          <a:xfrm>
            <a:off x="7440857" y="5659487"/>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91" name="Google Shape;191;p68"/>
          <p:cNvSpPr txBox="1">
            <a:spLocks noGrp="1"/>
          </p:cNvSpPr>
          <p:nvPr>
            <p:ph type="body" idx="15"/>
          </p:nvPr>
        </p:nvSpPr>
        <p:spPr>
          <a:xfrm>
            <a:off x="9616025" y="5659487"/>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92" name="Google Shape;192;p68"/>
          <p:cNvSpPr txBox="1">
            <a:spLocks noGrp="1"/>
          </p:cNvSpPr>
          <p:nvPr>
            <p:ph type="title"/>
          </p:nvPr>
        </p:nvSpPr>
        <p:spPr>
          <a:xfrm>
            <a:off x="1003852" y="724046"/>
            <a:ext cx="3214464" cy="1893843"/>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 Square Images with Text">
  <p:cSld name="8 Square Images with Text">
    <p:spTree>
      <p:nvGrpSpPr>
        <p:cNvPr id="1" name="Shape 193"/>
        <p:cNvGrpSpPr/>
        <p:nvPr/>
      </p:nvGrpSpPr>
      <p:grpSpPr>
        <a:xfrm>
          <a:off x="0" y="0"/>
          <a:ext cx="0" cy="0"/>
          <a:chOff x="0" y="0"/>
          <a:chExt cx="0" cy="0"/>
        </a:xfrm>
      </p:grpSpPr>
      <p:sp>
        <p:nvSpPr>
          <p:cNvPr id="194" name="Google Shape;194;p69"/>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195" name="Google Shape;195;p69"/>
          <p:cNvSpPr txBox="1">
            <a:spLocks noGrp="1"/>
          </p:cNvSpPr>
          <p:nvPr>
            <p:ph type="title"/>
          </p:nvPr>
        </p:nvSpPr>
        <p:spPr>
          <a:xfrm>
            <a:off x="608029" y="746960"/>
            <a:ext cx="2468548" cy="2314431"/>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69"/>
          <p:cNvSpPr>
            <a:spLocks noGrp="1"/>
          </p:cNvSpPr>
          <p:nvPr>
            <p:ph type="pic" idx="2"/>
          </p:nvPr>
        </p:nvSpPr>
        <p:spPr>
          <a:xfrm>
            <a:off x="9791257" y="746960"/>
            <a:ext cx="1792716" cy="1793291"/>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97" name="Google Shape;197;p69"/>
          <p:cNvSpPr txBox="1">
            <a:spLocks noGrp="1"/>
          </p:cNvSpPr>
          <p:nvPr>
            <p:ph type="body" idx="1"/>
          </p:nvPr>
        </p:nvSpPr>
        <p:spPr>
          <a:xfrm>
            <a:off x="9791255" y="2699945"/>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98" name="Google Shape;198;p69"/>
          <p:cNvSpPr>
            <a:spLocks noGrp="1"/>
          </p:cNvSpPr>
          <p:nvPr>
            <p:ph type="pic" idx="3"/>
          </p:nvPr>
        </p:nvSpPr>
        <p:spPr>
          <a:xfrm>
            <a:off x="9791256" y="3706500"/>
            <a:ext cx="1792717" cy="1793292"/>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99" name="Google Shape;199;p69"/>
          <p:cNvSpPr txBox="1">
            <a:spLocks noGrp="1"/>
          </p:cNvSpPr>
          <p:nvPr>
            <p:ph type="body" idx="4"/>
          </p:nvPr>
        </p:nvSpPr>
        <p:spPr>
          <a:xfrm>
            <a:off x="9791255" y="5659487"/>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00" name="Google Shape;200;p69"/>
          <p:cNvSpPr>
            <a:spLocks noGrp="1"/>
          </p:cNvSpPr>
          <p:nvPr>
            <p:ph type="pic" idx="5"/>
          </p:nvPr>
        </p:nvSpPr>
        <p:spPr>
          <a:xfrm>
            <a:off x="7705282" y="746960"/>
            <a:ext cx="1792716" cy="1793291"/>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01" name="Google Shape;201;p69"/>
          <p:cNvSpPr txBox="1">
            <a:spLocks noGrp="1"/>
          </p:cNvSpPr>
          <p:nvPr>
            <p:ph type="body" idx="6"/>
          </p:nvPr>
        </p:nvSpPr>
        <p:spPr>
          <a:xfrm>
            <a:off x="7705281" y="2699945"/>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02" name="Google Shape;202;p69"/>
          <p:cNvSpPr>
            <a:spLocks noGrp="1"/>
          </p:cNvSpPr>
          <p:nvPr>
            <p:ph type="pic" idx="7"/>
          </p:nvPr>
        </p:nvSpPr>
        <p:spPr>
          <a:xfrm>
            <a:off x="7705280" y="3706500"/>
            <a:ext cx="1792717" cy="1793292"/>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03" name="Google Shape;203;p69"/>
          <p:cNvSpPr txBox="1">
            <a:spLocks noGrp="1"/>
          </p:cNvSpPr>
          <p:nvPr>
            <p:ph type="body" idx="8"/>
          </p:nvPr>
        </p:nvSpPr>
        <p:spPr>
          <a:xfrm>
            <a:off x="7705281" y="5659487"/>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04" name="Google Shape;204;p69"/>
          <p:cNvSpPr>
            <a:spLocks noGrp="1"/>
          </p:cNvSpPr>
          <p:nvPr>
            <p:ph type="pic" idx="9"/>
          </p:nvPr>
        </p:nvSpPr>
        <p:spPr>
          <a:xfrm>
            <a:off x="5619305" y="746960"/>
            <a:ext cx="1792716" cy="1793291"/>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05" name="Google Shape;205;p69"/>
          <p:cNvSpPr txBox="1">
            <a:spLocks noGrp="1"/>
          </p:cNvSpPr>
          <p:nvPr>
            <p:ph type="body" idx="13"/>
          </p:nvPr>
        </p:nvSpPr>
        <p:spPr>
          <a:xfrm>
            <a:off x="5619303" y="2699945"/>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06" name="Google Shape;206;p69"/>
          <p:cNvSpPr>
            <a:spLocks noGrp="1"/>
          </p:cNvSpPr>
          <p:nvPr>
            <p:ph type="pic" idx="14"/>
          </p:nvPr>
        </p:nvSpPr>
        <p:spPr>
          <a:xfrm>
            <a:off x="5619303" y="3706500"/>
            <a:ext cx="1792717" cy="1793292"/>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07" name="Google Shape;207;p69"/>
          <p:cNvSpPr txBox="1">
            <a:spLocks noGrp="1"/>
          </p:cNvSpPr>
          <p:nvPr>
            <p:ph type="body" idx="15"/>
          </p:nvPr>
        </p:nvSpPr>
        <p:spPr>
          <a:xfrm>
            <a:off x="5619303" y="5659487"/>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08" name="Google Shape;208;p69"/>
          <p:cNvSpPr>
            <a:spLocks noGrp="1"/>
          </p:cNvSpPr>
          <p:nvPr>
            <p:ph type="pic" idx="16"/>
          </p:nvPr>
        </p:nvSpPr>
        <p:spPr>
          <a:xfrm>
            <a:off x="3533326" y="746960"/>
            <a:ext cx="1792716" cy="1793291"/>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09" name="Google Shape;209;p69"/>
          <p:cNvSpPr txBox="1">
            <a:spLocks noGrp="1"/>
          </p:cNvSpPr>
          <p:nvPr>
            <p:ph type="body" idx="17"/>
          </p:nvPr>
        </p:nvSpPr>
        <p:spPr>
          <a:xfrm>
            <a:off x="3533325" y="2699945"/>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10" name="Google Shape;210;p69"/>
          <p:cNvSpPr>
            <a:spLocks noGrp="1"/>
          </p:cNvSpPr>
          <p:nvPr>
            <p:ph type="pic" idx="18"/>
          </p:nvPr>
        </p:nvSpPr>
        <p:spPr>
          <a:xfrm>
            <a:off x="3533324" y="3706500"/>
            <a:ext cx="1792717" cy="1793292"/>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11" name="Google Shape;211;p69"/>
          <p:cNvSpPr txBox="1">
            <a:spLocks noGrp="1"/>
          </p:cNvSpPr>
          <p:nvPr>
            <p:ph type="body" idx="19"/>
          </p:nvPr>
        </p:nvSpPr>
        <p:spPr>
          <a:xfrm>
            <a:off x="3533325" y="5659487"/>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Left - 3 Images">
  <p:cSld name="Text Left - 3 Images">
    <p:spTree>
      <p:nvGrpSpPr>
        <p:cNvPr id="1" name="Shape 212"/>
        <p:cNvGrpSpPr/>
        <p:nvPr/>
      </p:nvGrpSpPr>
      <p:grpSpPr>
        <a:xfrm>
          <a:off x="0" y="0"/>
          <a:ext cx="0" cy="0"/>
          <a:chOff x="0" y="0"/>
          <a:chExt cx="0" cy="0"/>
        </a:xfrm>
      </p:grpSpPr>
      <p:sp>
        <p:nvSpPr>
          <p:cNvPr id="213" name="Google Shape;213;p70"/>
          <p:cNvSpPr>
            <a:spLocks noGrp="1"/>
          </p:cNvSpPr>
          <p:nvPr>
            <p:ph type="pic" idx="2"/>
          </p:nvPr>
        </p:nvSpPr>
        <p:spPr>
          <a:xfrm>
            <a:off x="9133840" y="0"/>
            <a:ext cx="3058159" cy="6858000"/>
          </a:xfrm>
          <a:prstGeom prst="rect">
            <a:avLst/>
          </a:prstGeom>
          <a:gradFill>
            <a:gsLst>
              <a:gs pos="0">
                <a:srgbClr val="023B40">
                  <a:alpha val="40000"/>
                </a:srgbClr>
              </a:gs>
              <a:gs pos="99000">
                <a:srgbClr val="023B40">
                  <a:alpha val="20000"/>
                </a:srgbClr>
              </a:gs>
              <a:gs pos="100000">
                <a:srgbClr val="023B40">
                  <a:alpha val="20000"/>
                </a:srgbClr>
              </a:gs>
            </a:gsLst>
            <a:lin ang="0" scaled="0"/>
          </a:gradFill>
          <a:ln>
            <a:noFill/>
          </a:ln>
        </p:spPr>
      </p:sp>
      <p:sp>
        <p:nvSpPr>
          <p:cNvPr id="214" name="Google Shape;214;p70"/>
          <p:cNvSpPr>
            <a:spLocks noGrp="1"/>
          </p:cNvSpPr>
          <p:nvPr>
            <p:ph type="pic" idx="3"/>
          </p:nvPr>
        </p:nvSpPr>
        <p:spPr>
          <a:xfrm>
            <a:off x="6085840" y="3413760"/>
            <a:ext cx="3048000" cy="344424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15" name="Google Shape;215;p70"/>
          <p:cNvSpPr>
            <a:spLocks noGrp="1"/>
          </p:cNvSpPr>
          <p:nvPr>
            <p:ph type="pic" idx="4"/>
          </p:nvPr>
        </p:nvSpPr>
        <p:spPr>
          <a:xfrm>
            <a:off x="6085840" y="0"/>
            <a:ext cx="3048000" cy="341376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16" name="Google Shape;216;p70"/>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17" name="Google Shape;217;p70"/>
          <p:cNvSpPr txBox="1">
            <a:spLocks noGrp="1"/>
          </p:cNvSpPr>
          <p:nvPr>
            <p:ph type="title"/>
          </p:nvPr>
        </p:nvSpPr>
        <p:spPr>
          <a:xfrm>
            <a:off x="1003391" y="946704"/>
            <a:ext cx="4067176" cy="2120055"/>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70"/>
          <p:cNvSpPr txBox="1">
            <a:spLocks noGrp="1"/>
          </p:cNvSpPr>
          <p:nvPr>
            <p:ph type="body" idx="1"/>
          </p:nvPr>
        </p:nvSpPr>
        <p:spPr>
          <a:xfrm>
            <a:off x="1003852" y="3392054"/>
            <a:ext cx="3879851" cy="251924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Left - 3 Images Alt">
  <p:cSld name="Text Left - 3 Images Alt">
    <p:spTree>
      <p:nvGrpSpPr>
        <p:cNvPr id="1" name="Shape 219"/>
        <p:cNvGrpSpPr/>
        <p:nvPr/>
      </p:nvGrpSpPr>
      <p:grpSpPr>
        <a:xfrm>
          <a:off x="0" y="0"/>
          <a:ext cx="0" cy="0"/>
          <a:chOff x="0" y="0"/>
          <a:chExt cx="0" cy="0"/>
        </a:xfrm>
      </p:grpSpPr>
      <p:sp>
        <p:nvSpPr>
          <p:cNvPr id="220" name="Google Shape;220;p71"/>
          <p:cNvSpPr>
            <a:spLocks noGrp="1"/>
          </p:cNvSpPr>
          <p:nvPr>
            <p:ph type="pic" idx="2"/>
          </p:nvPr>
        </p:nvSpPr>
        <p:spPr>
          <a:xfrm>
            <a:off x="6085840" y="0"/>
            <a:ext cx="6106160" cy="341376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21" name="Google Shape;221;p71"/>
          <p:cNvSpPr>
            <a:spLocks noGrp="1"/>
          </p:cNvSpPr>
          <p:nvPr>
            <p:ph type="pic" idx="3"/>
          </p:nvPr>
        </p:nvSpPr>
        <p:spPr>
          <a:xfrm>
            <a:off x="6085840" y="3413760"/>
            <a:ext cx="3048000" cy="3444240"/>
          </a:xfrm>
          <a:prstGeom prst="rect">
            <a:avLst/>
          </a:prstGeom>
          <a:gradFill>
            <a:gsLst>
              <a:gs pos="0">
                <a:srgbClr val="023B40">
                  <a:alpha val="40000"/>
                </a:srgbClr>
              </a:gs>
              <a:gs pos="99000">
                <a:srgbClr val="023B40">
                  <a:alpha val="20000"/>
                </a:srgbClr>
              </a:gs>
              <a:gs pos="100000">
                <a:srgbClr val="023B40">
                  <a:alpha val="20000"/>
                </a:srgbClr>
              </a:gs>
            </a:gsLst>
            <a:lin ang="0" scaled="0"/>
          </a:gradFill>
          <a:ln>
            <a:noFill/>
          </a:ln>
        </p:spPr>
      </p:sp>
      <p:sp>
        <p:nvSpPr>
          <p:cNvPr id="222" name="Google Shape;222;p71"/>
          <p:cNvSpPr>
            <a:spLocks noGrp="1"/>
          </p:cNvSpPr>
          <p:nvPr>
            <p:ph type="pic" idx="4"/>
          </p:nvPr>
        </p:nvSpPr>
        <p:spPr>
          <a:xfrm>
            <a:off x="9133840" y="3413760"/>
            <a:ext cx="3058160" cy="3444240"/>
          </a:xfrm>
          <a:prstGeom prst="rect">
            <a:avLst/>
          </a:prstGeom>
          <a:gradFill>
            <a:gsLst>
              <a:gs pos="0">
                <a:srgbClr val="023B40">
                  <a:alpha val="40000"/>
                </a:srgbClr>
              </a:gs>
              <a:gs pos="99000">
                <a:srgbClr val="023B40">
                  <a:alpha val="20000"/>
                </a:srgbClr>
              </a:gs>
              <a:gs pos="100000">
                <a:srgbClr val="023B40">
                  <a:alpha val="20000"/>
                </a:srgbClr>
              </a:gs>
            </a:gsLst>
            <a:lin ang="0" scaled="0"/>
          </a:gradFill>
          <a:ln>
            <a:noFill/>
          </a:ln>
        </p:spPr>
      </p:sp>
      <p:sp>
        <p:nvSpPr>
          <p:cNvPr id="223" name="Google Shape;223;p71"/>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24" name="Google Shape;224;p71"/>
          <p:cNvSpPr txBox="1">
            <a:spLocks noGrp="1"/>
          </p:cNvSpPr>
          <p:nvPr>
            <p:ph type="title"/>
          </p:nvPr>
        </p:nvSpPr>
        <p:spPr>
          <a:xfrm>
            <a:off x="1003391" y="946704"/>
            <a:ext cx="4067176" cy="2120055"/>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71"/>
          <p:cNvSpPr txBox="1">
            <a:spLocks noGrp="1"/>
          </p:cNvSpPr>
          <p:nvPr>
            <p:ph type="body" idx="1"/>
          </p:nvPr>
        </p:nvSpPr>
        <p:spPr>
          <a:xfrm>
            <a:off x="1003852" y="3392054"/>
            <a:ext cx="3879851" cy="251924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Left - 4 Images">
  <p:cSld name="Text Left - 4 Images">
    <p:spTree>
      <p:nvGrpSpPr>
        <p:cNvPr id="1" name="Shape 226"/>
        <p:cNvGrpSpPr/>
        <p:nvPr/>
      </p:nvGrpSpPr>
      <p:grpSpPr>
        <a:xfrm>
          <a:off x="0" y="0"/>
          <a:ext cx="0" cy="0"/>
          <a:chOff x="0" y="0"/>
          <a:chExt cx="0" cy="0"/>
        </a:xfrm>
      </p:grpSpPr>
      <p:sp>
        <p:nvSpPr>
          <p:cNvPr id="227" name="Google Shape;227;p72"/>
          <p:cNvSpPr>
            <a:spLocks noGrp="1"/>
          </p:cNvSpPr>
          <p:nvPr>
            <p:ph type="pic" idx="2"/>
          </p:nvPr>
        </p:nvSpPr>
        <p:spPr>
          <a:xfrm>
            <a:off x="6071623" y="3413760"/>
            <a:ext cx="3058155" cy="344424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28" name="Google Shape;228;p72"/>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29" name="Google Shape;229;p72"/>
          <p:cNvSpPr txBox="1">
            <a:spLocks noGrp="1"/>
          </p:cNvSpPr>
          <p:nvPr>
            <p:ph type="title"/>
          </p:nvPr>
        </p:nvSpPr>
        <p:spPr>
          <a:xfrm>
            <a:off x="1003391" y="946704"/>
            <a:ext cx="4067176" cy="2120055"/>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72"/>
          <p:cNvSpPr txBox="1">
            <a:spLocks noGrp="1"/>
          </p:cNvSpPr>
          <p:nvPr>
            <p:ph type="body" idx="1"/>
          </p:nvPr>
        </p:nvSpPr>
        <p:spPr>
          <a:xfrm>
            <a:off x="1003852" y="3392054"/>
            <a:ext cx="3879851" cy="251924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31" name="Google Shape;231;p72"/>
          <p:cNvSpPr>
            <a:spLocks noGrp="1"/>
          </p:cNvSpPr>
          <p:nvPr>
            <p:ph type="pic" idx="3"/>
          </p:nvPr>
        </p:nvSpPr>
        <p:spPr>
          <a:xfrm>
            <a:off x="9133839" y="0"/>
            <a:ext cx="3058155" cy="341376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32" name="Google Shape;232;p72"/>
          <p:cNvSpPr>
            <a:spLocks noGrp="1"/>
          </p:cNvSpPr>
          <p:nvPr>
            <p:ph type="pic" idx="4"/>
          </p:nvPr>
        </p:nvSpPr>
        <p:spPr>
          <a:xfrm>
            <a:off x="9133839" y="3413760"/>
            <a:ext cx="3054095" cy="3444240"/>
          </a:xfrm>
          <a:prstGeom prst="rect">
            <a:avLst/>
          </a:prstGeom>
          <a:gradFill>
            <a:gsLst>
              <a:gs pos="0">
                <a:srgbClr val="023B40">
                  <a:alpha val="40000"/>
                </a:srgbClr>
              </a:gs>
              <a:gs pos="99000">
                <a:srgbClr val="023B40">
                  <a:alpha val="20000"/>
                </a:srgbClr>
              </a:gs>
              <a:gs pos="100000">
                <a:srgbClr val="023B40">
                  <a:alpha val="20000"/>
                </a:srgbClr>
              </a:gs>
            </a:gsLst>
            <a:lin ang="0" scaled="0"/>
          </a:gradFill>
          <a:ln>
            <a:noFill/>
          </a:ln>
        </p:spPr>
      </p:sp>
      <p:sp>
        <p:nvSpPr>
          <p:cNvPr id="233" name="Google Shape;233;p72"/>
          <p:cNvSpPr>
            <a:spLocks noGrp="1"/>
          </p:cNvSpPr>
          <p:nvPr>
            <p:ph type="pic" idx="5"/>
          </p:nvPr>
        </p:nvSpPr>
        <p:spPr>
          <a:xfrm>
            <a:off x="6071623" y="0"/>
            <a:ext cx="3058155" cy="3413760"/>
          </a:xfrm>
          <a:prstGeom prst="rect">
            <a:avLst/>
          </a:prstGeom>
          <a:gradFill>
            <a:gsLst>
              <a:gs pos="0">
                <a:srgbClr val="023B40">
                  <a:alpha val="40000"/>
                </a:srgbClr>
              </a:gs>
              <a:gs pos="99000">
                <a:srgbClr val="023B40">
                  <a:alpha val="20000"/>
                </a:srgbClr>
              </a:gs>
              <a:gs pos="100000">
                <a:srgbClr val="023B40">
                  <a:alpha val="20000"/>
                </a:srgbClr>
              </a:gs>
            </a:gsLst>
            <a:lin ang="2700000" scaled="0"/>
          </a:gra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Circle Photos with Brief Info">
  <p:cSld name="4 Circle Photos with Brief Info">
    <p:spTree>
      <p:nvGrpSpPr>
        <p:cNvPr id="1" name="Shape 234"/>
        <p:cNvGrpSpPr/>
        <p:nvPr/>
      </p:nvGrpSpPr>
      <p:grpSpPr>
        <a:xfrm>
          <a:off x="0" y="0"/>
          <a:ext cx="0" cy="0"/>
          <a:chOff x="0" y="0"/>
          <a:chExt cx="0" cy="0"/>
        </a:xfrm>
      </p:grpSpPr>
      <p:sp>
        <p:nvSpPr>
          <p:cNvPr id="235" name="Google Shape;235;p73"/>
          <p:cNvSpPr txBox="1">
            <a:spLocks noGrp="1"/>
          </p:cNvSpPr>
          <p:nvPr>
            <p:ph type="title"/>
          </p:nvPr>
        </p:nvSpPr>
        <p:spPr>
          <a:xfrm>
            <a:off x="1003852" y="370294"/>
            <a:ext cx="10177669" cy="1249845"/>
          </a:xfrm>
          <a:prstGeom prst="rect">
            <a:avLst/>
          </a:prstGeom>
          <a:noFill/>
          <a:ln>
            <a:noFill/>
          </a:ln>
        </p:spPr>
        <p:txBody>
          <a:bodyPr spcFirstLastPara="1" wrap="square" lIns="0" tIns="192000" rIns="0" bIns="0" anchor="b" anchorCtr="0">
            <a:noAutofit/>
          </a:bodyPr>
          <a:lstStyle>
            <a:lvl1pPr lvl="0" algn="ctr">
              <a:lnSpc>
                <a:spcPct val="100000"/>
              </a:lnSpc>
              <a:spcBef>
                <a:spcPts val="0"/>
              </a:spcBef>
              <a:spcAft>
                <a:spcPts val="0"/>
              </a:spcAft>
              <a:buClr>
                <a:schemeClr val="dk1"/>
              </a:buClr>
              <a:buSzPts val="36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p73"/>
          <p:cNvSpPr>
            <a:spLocks noGrp="1"/>
          </p:cNvSpPr>
          <p:nvPr>
            <p:ph type="pic" idx="2"/>
          </p:nvPr>
        </p:nvSpPr>
        <p:spPr>
          <a:xfrm>
            <a:off x="4438472" y="2399411"/>
            <a:ext cx="1080000" cy="1080000"/>
          </a:xfrm>
          <a:prstGeom prst="ellipse">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37" name="Google Shape;237;p73"/>
          <p:cNvSpPr>
            <a:spLocks noGrp="1"/>
          </p:cNvSpPr>
          <p:nvPr>
            <p:ph type="pic" idx="3"/>
          </p:nvPr>
        </p:nvSpPr>
        <p:spPr>
          <a:xfrm>
            <a:off x="6782295" y="2399411"/>
            <a:ext cx="1080000" cy="1080000"/>
          </a:xfrm>
          <a:prstGeom prst="ellipse">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38" name="Google Shape;238;p73"/>
          <p:cNvSpPr>
            <a:spLocks noGrp="1"/>
          </p:cNvSpPr>
          <p:nvPr>
            <p:ph type="pic" idx="4"/>
          </p:nvPr>
        </p:nvSpPr>
        <p:spPr>
          <a:xfrm>
            <a:off x="9125403" y="2399411"/>
            <a:ext cx="1080000" cy="1080000"/>
          </a:xfrm>
          <a:prstGeom prst="ellipse">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39" name="Google Shape;239;p73"/>
          <p:cNvSpPr>
            <a:spLocks noGrp="1"/>
          </p:cNvSpPr>
          <p:nvPr>
            <p:ph type="pic" idx="5"/>
          </p:nvPr>
        </p:nvSpPr>
        <p:spPr>
          <a:xfrm>
            <a:off x="2094649" y="2399411"/>
            <a:ext cx="1080000" cy="1080000"/>
          </a:xfrm>
          <a:prstGeom prst="ellipse">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40" name="Google Shape;240;p73"/>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41" name="Google Shape;241;p73"/>
          <p:cNvSpPr txBox="1">
            <a:spLocks noGrp="1"/>
          </p:cNvSpPr>
          <p:nvPr>
            <p:ph type="body" idx="1"/>
          </p:nvPr>
        </p:nvSpPr>
        <p:spPr>
          <a:xfrm>
            <a:off x="4087886" y="3812676"/>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dk1"/>
              </a:buClr>
              <a:buSzPts val="1100"/>
              <a:buNone/>
              <a:defRPr sz="1100">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42" name="Google Shape;242;p73"/>
          <p:cNvSpPr txBox="1">
            <a:spLocks noGrp="1"/>
          </p:cNvSpPr>
          <p:nvPr>
            <p:ph type="body" idx="6"/>
          </p:nvPr>
        </p:nvSpPr>
        <p:spPr>
          <a:xfrm>
            <a:off x="6431709" y="3813357"/>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dk1"/>
              </a:buClr>
              <a:buSzPts val="1100"/>
              <a:buNone/>
              <a:defRPr sz="1100">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43" name="Google Shape;243;p73"/>
          <p:cNvSpPr txBox="1">
            <a:spLocks noGrp="1"/>
          </p:cNvSpPr>
          <p:nvPr>
            <p:ph type="body" idx="7"/>
          </p:nvPr>
        </p:nvSpPr>
        <p:spPr>
          <a:xfrm>
            <a:off x="8783457" y="3813357"/>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dk1"/>
              </a:buClr>
              <a:buSzPts val="1100"/>
              <a:buNone/>
              <a:defRPr sz="1100">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44" name="Google Shape;244;p73"/>
          <p:cNvSpPr txBox="1">
            <a:spLocks noGrp="1"/>
          </p:cNvSpPr>
          <p:nvPr>
            <p:ph type="body" idx="8"/>
          </p:nvPr>
        </p:nvSpPr>
        <p:spPr>
          <a:xfrm>
            <a:off x="1744062" y="3812676"/>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dk1"/>
              </a:buClr>
              <a:buSzPts val="1100"/>
              <a:buNone/>
              <a:defRPr sz="1100">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95"/>
        <p:cNvGrpSpPr/>
        <p:nvPr/>
      </p:nvGrpSpPr>
      <p:grpSpPr>
        <a:xfrm>
          <a:off x="0" y="0"/>
          <a:ext cx="0" cy="0"/>
          <a:chOff x="0" y="0"/>
          <a:chExt cx="0" cy="0"/>
        </a:xfrm>
      </p:grpSpPr>
      <p:sp>
        <p:nvSpPr>
          <p:cNvPr id="96" name="Google Shape;96;p43"/>
          <p:cNvSpPr txBox="1">
            <a:spLocks noGrp="1"/>
          </p:cNvSpPr>
          <p:nvPr>
            <p:ph type="title"/>
          </p:nvPr>
        </p:nvSpPr>
        <p:spPr>
          <a:xfrm>
            <a:off x="1003852" y="603804"/>
            <a:ext cx="10177669" cy="1249845"/>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3"/>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Right - Two Blocks Stacked">
  <p:cSld name="Text Right - Two Blocks Stacked">
    <p:spTree>
      <p:nvGrpSpPr>
        <p:cNvPr id="1" name="Shape 245"/>
        <p:cNvGrpSpPr/>
        <p:nvPr/>
      </p:nvGrpSpPr>
      <p:grpSpPr>
        <a:xfrm>
          <a:off x="0" y="0"/>
          <a:ext cx="0" cy="0"/>
          <a:chOff x="0" y="0"/>
          <a:chExt cx="0" cy="0"/>
        </a:xfrm>
      </p:grpSpPr>
      <p:sp>
        <p:nvSpPr>
          <p:cNvPr id="246" name="Google Shape;246;p74"/>
          <p:cNvSpPr>
            <a:spLocks noGrp="1"/>
          </p:cNvSpPr>
          <p:nvPr>
            <p:ph type="pic" idx="2"/>
          </p:nvPr>
        </p:nvSpPr>
        <p:spPr>
          <a:xfrm>
            <a:off x="1210312" y="3429002"/>
            <a:ext cx="4885689" cy="3428999"/>
          </a:xfrm>
          <a:prstGeom prst="rect">
            <a:avLst/>
          </a:prstGeom>
          <a:solidFill>
            <a:schemeClr val="dk1"/>
          </a:solidFill>
          <a:ln>
            <a:noFill/>
          </a:ln>
        </p:spPr>
      </p:sp>
      <p:sp>
        <p:nvSpPr>
          <p:cNvPr id="247" name="Google Shape;247;p74"/>
          <p:cNvSpPr txBox="1">
            <a:spLocks noGrp="1"/>
          </p:cNvSpPr>
          <p:nvPr>
            <p:ph type="title"/>
          </p:nvPr>
        </p:nvSpPr>
        <p:spPr>
          <a:xfrm>
            <a:off x="7101841" y="946702"/>
            <a:ext cx="4079681" cy="1769202"/>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74"/>
          <p:cNvSpPr>
            <a:spLocks noGrp="1"/>
          </p:cNvSpPr>
          <p:nvPr>
            <p:ph type="pic" idx="3"/>
          </p:nvPr>
        </p:nvSpPr>
        <p:spPr>
          <a:xfrm>
            <a:off x="1210312" y="2"/>
            <a:ext cx="4885689" cy="3428999"/>
          </a:xfrm>
          <a:prstGeom prst="rect">
            <a:avLst/>
          </a:prstGeom>
          <a:solidFill>
            <a:schemeClr val="lt2"/>
          </a:solidFill>
          <a:ln>
            <a:noFill/>
          </a:ln>
        </p:spPr>
      </p:sp>
      <p:sp>
        <p:nvSpPr>
          <p:cNvPr id="249" name="Google Shape;249;p74"/>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50" name="Google Shape;250;p74"/>
          <p:cNvSpPr txBox="1">
            <a:spLocks noGrp="1"/>
          </p:cNvSpPr>
          <p:nvPr>
            <p:ph type="body" idx="1"/>
          </p:nvPr>
        </p:nvSpPr>
        <p:spPr>
          <a:xfrm>
            <a:off x="7101840" y="3169779"/>
            <a:ext cx="4079680" cy="302630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4 Circle Photos with Text and Background Image">
  <p:cSld name="4 Circle Photos with Text and Background Image">
    <p:bg>
      <p:bgPr>
        <a:solidFill>
          <a:schemeClr val="dk1"/>
        </a:solidFill>
        <a:effectLst/>
      </p:bgPr>
    </p:bg>
    <p:spTree>
      <p:nvGrpSpPr>
        <p:cNvPr id="1" name="Shape 251"/>
        <p:cNvGrpSpPr/>
        <p:nvPr/>
      </p:nvGrpSpPr>
      <p:grpSpPr>
        <a:xfrm>
          <a:off x="0" y="0"/>
          <a:ext cx="0" cy="0"/>
          <a:chOff x="0" y="0"/>
          <a:chExt cx="0" cy="0"/>
        </a:xfrm>
      </p:grpSpPr>
      <p:sp>
        <p:nvSpPr>
          <p:cNvPr id="252" name="Google Shape;252;p75"/>
          <p:cNvSpPr txBox="1">
            <a:spLocks noGrp="1"/>
          </p:cNvSpPr>
          <p:nvPr>
            <p:ph type="title"/>
          </p:nvPr>
        </p:nvSpPr>
        <p:spPr>
          <a:xfrm>
            <a:off x="1037288" y="550598"/>
            <a:ext cx="9980337" cy="1249845"/>
          </a:xfrm>
          <a:prstGeom prst="rect">
            <a:avLst/>
          </a:prstGeom>
          <a:noFill/>
          <a:ln>
            <a:noFill/>
          </a:ln>
        </p:spPr>
        <p:txBody>
          <a:bodyPr spcFirstLastPara="1" wrap="square" lIns="0" tIns="192000" rIns="0" bIns="0" anchor="b" anchorCtr="0">
            <a:noAutofit/>
          </a:bodyPr>
          <a:lstStyle>
            <a:lvl1pPr lvl="0" algn="ctr">
              <a:lnSpc>
                <a:spcPct val="100000"/>
              </a:lnSpc>
              <a:spcBef>
                <a:spcPts val="0"/>
              </a:spcBef>
              <a:spcAft>
                <a:spcPts val="0"/>
              </a:spcAft>
              <a:buClr>
                <a:schemeClr val="lt2"/>
              </a:buClr>
              <a:buSzPts val="3600"/>
              <a:buFont typeface="Georgia"/>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75"/>
          <p:cNvSpPr>
            <a:spLocks noGrp="1"/>
          </p:cNvSpPr>
          <p:nvPr>
            <p:ph type="pic" idx="2"/>
          </p:nvPr>
        </p:nvSpPr>
        <p:spPr>
          <a:xfrm>
            <a:off x="1774359" y="2163172"/>
            <a:ext cx="1853639" cy="1850923"/>
          </a:xfrm>
          <a:prstGeom prst="ellipse">
            <a:avLst/>
          </a:prstGeom>
          <a:solidFill>
            <a:schemeClr val="lt2"/>
          </a:solidFill>
          <a:ln>
            <a:noFill/>
          </a:ln>
          <a:effectLst>
            <a:outerShdw blurRad="50800" dist="38100" dir="5400000" algn="t" rotWithShape="0">
              <a:srgbClr val="000000">
                <a:alpha val="40000"/>
              </a:srgbClr>
            </a:outerShdw>
          </a:effectLst>
        </p:spPr>
      </p:sp>
      <p:sp>
        <p:nvSpPr>
          <p:cNvPr id="254" name="Google Shape;254;p75"/>
          <p:cNvSpPr>
            <a:spLocks noGrp="1"/>
          </p:cNvSpPr>
          <p:nvPr>
            <p:ph type="pic" idx="3"/>
          </p:nvPr>
        </p:nvSpPr>
        <p:spPr>
          <a:xfrm>
            <a:off x="4022894" y="2163172"/>
            <a:ext cx="1853639" cy="1850923"/>
          </a:xfrm>
          <a:prstGeom prst="ellipse">
            <a:avLst/>
          </a:prstGeom>
          <a:solidFill>
            <a:schemeClr val="lt2"/>
          </a:solidFill>
          <a:ln>
            <a:noFill/>
          </a:ln>
          <a:effectLst>
            <a:outerShdw blurRad="50800" dist="38100" dir="5400000" algn="t" rotWithShape="0">
              <a:srgbClr val="000000">
                <a:alpha val="40000"/>
              </a:srgbClr>
            </a:outerShdw>
          </a:effectLst>
        </p:spPr>
      </p:sp>
      <p:sp>
        <p:nvSpPr>
          <p:cNvPr id="255" name="Google Shape;255;p75"/>
          <p:cNvSpPr>
            <a:spLocks noGrp="1"/>
          </p:cNvSpPr>
          <p:nvPr>
            <p:ph type="pic" idx="4"/>
          </p:nvPr>
        </p:nvSpPr>
        <p:spPr>
          <a:xfrm>
            <a:off x="6267473" y="2163172"/>
            <a:ext cx="1853639" cy="1850923"/>
          </a:xfrm>
          <a:prstGeom prst="ellipse">
            <a:avLst/>
          </a:prstGeom>
          <a:solidFill>
            <a:schemeClr val="lt2"/>
          </a:solidFill>
          <a:ln>
            <a:noFill/>
          </a:ln>
          <a:effectLst>
            <a:outerShdw blurRad="50800" dist="38100" dir="5400000" algn="t" rotWithShape="0">
              <a:srgbClr val="000000">
                <a:alpha val="40000"/>
              </a:srgbClr>
            </a:outerShdw>
          </a:effectLst>
        </p:spPr>
      </p:sp>
      <p:sp>
        <p:nvSpPr>
          <p:cNvPr id="256" name="Google Shape;256;p75"/>
          <p:cNvSpPr>
            <a:spLocks noGrp="1"/>
          </p:cNvSpPr>
          <p:nvPr>
            <p:ph type="pic" idx="5"/>
          </p:nvPr>
        </p:nvSpPr>
        <p:spPr>
          <a:xfrm>
            <a:off x="8519965" y="2163172"/>
            <a:ext cx="1853639" cy="1850923"/>
          </a:xfrm>
          <a:prstGeom prst="ellipse">
            <a:avLst/>
          </a:prstGeom>
          <a:solidFill>
            <a:schemeClr val="lt2"/>
          </a:solidFill>
          <a:ln>
            <a:noFill/>
          </a:ln>
          <a:effectLst>
            <a:outerShdw blurRad="50800" dist="38100" dir="5400000" algn="t" rotWithShape="0">
              <a:srgbClr val="000000">
                <a:alpha val="40000"/>
              </a:srgbClr>
            </a:outerShdw>
          </a:effectLst>
        </p:spPr>
      </p:sp>
      <p:sp>
        <p:nvSpPr>
          <p:cNvPr id="257" name="Google Shape;257;p75"/>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800" b="1">
                <a:solidFill>
                  <a:schemeClr val="lt2"/>
                </a:solidFill>
                <a:latin typeface="Arial Nova Cond Light" panose="020B0306020202020204" pitchFamily="34" charset="0"/>
                <a:ea typeface="Arial Nova Cond Light" panose="020B0306020202020204" pitchFamily="34" charset="0"/>
                <a:cs typeface="Arial"/>
                <a:sym typeface="Arial"/>
              </a:defRPr>
            </a:lvl1pPr>
            <a:lvl2pPr marL="0" lvl="1" indent="0" algn="ctr">
              <a:spcBef>
                <a:spcPts val="0"/>
              </a:spcBef>
              <a:buNone/>
              <a:defRPr sz="800" b="1">
                <a:solidFill>
                  <a:schemeClr val="lt2"/>
                </a:solidFill>
                <a:latin typeface="Arial"/>
                <a:ea typeface="Arial"/>
                <a:cs typeface="Arial"/>
                <a:sym typeface="Arial"/>
              </a:defRPr>
            </a:lvl2pPr>
            <a:lvl3pPr marL="0" lvl="2" indent="0" algn="ctr">
              <a:spcBef>
                <a:spcPts val="0"/>
              </a:spcBef>
              <a:buNone/>
              <a:defRPr sz="800" b="1">
                <a:solidFill>
                  <a:schemeClr val="lt2"/>
                </a:solidFill>
                <a:latin typeface="Arial"/>
                <a:ea typeface="Arial"/>
                <a:cs typeface="Arial"/>
                <a:sym typeface="Arial"/>
              </a:defRPr>
            </a:lvl3pPr>
            <a:lvl4pPr marL="0" lvl="3" indent="0" algn="ctr">
              <a:spcBef>
                <a:spcPts val="0"/>
              </a:spcBef>
              <a:buNone/>
              <a:defRPr sz="800" b="1">
                <a:solidFill>
                  <a:schemeClr val="lt2"/>
                </a:solidFill>
                <a:latin typeface="Arial"/>
                <a:ea typeface="Arial"/>
                <a:cs typeface="Arial"/>
                <a:sym typeface="Arial"/>
              </a:defRPr>
            </a:lvl4pPr>
            <a:lvl5pPr marL="0" lvl="4" indent="0" algn="ctr">
              <a:spcBef>
                <a:spcPts val="0"/>
              </a:spcBef>
              <a:buNone/>
              <a:defRPr sz="800" b="1">
                <a:solidFill>
                  <a:schemeClr val="lt2"/>
                </a:solidFill>
                <a:latin typeface="Arial"/>
                <a:ea typeface="Arial"/>
                <a:cs typeface="Arial"/>
                <a:sym typeface="Arial"/>
              </a:defRPr>
            </a:lvl5pPr>
            <a:lvl6pPr marL="0" lvl="5" indent="0" algn="ctr">
              <a:spcBef>
                <a:spcPts val="0"/>
              </a:spcBef>
              <a:buNone/>
              <a:defRPr sz="800" b="1">
                <a:solidFill>
                  <a:schemeClr val="lt2"/>
                </a:solidFill>
                <a:latin typeface="Arial"/>
                <a:ea typeface="Arial"/>
                <a:cs typeface="Arial"/>
                <a:sym typeface="Arial"/>
              </a:defRPr>
            </a:lvl6pPr>
            <a:lvl7pPr marL="0" lvl="6" indent="0" algn="ctr">
              <a:spcBef>
                <a:spcPts val="0"/>
              </a:spcBef>
              <a:buNone/>
              <a:defRPr sz="800" b="1">
                <a:solidFill>
                  <a:schemeClr val="lt2"/>
                </a:solidFill>
                <a:latin typeface="Arial"/>
                <a:ea typeface="Arial"/>
                <a:cs typeface="Arial"/>
                <a:sym typeface="Arial"/>
              </a:defRPr>
            </a:lvl7pPr>
            <a:lvl8pPr marL="0" lvl="7" indent="0" algn="ctr">
              <a:spcBef>
                <a:spcPts val="0"/>
              </a:spcBef>
              <a:buNone/>
              <a:defRPr sz="800" b="1">
                <a:solidFill>
                  <a:schemeClr val="lt2"/>
                </a:solidFill>
                <a:latin typeface="Arial"/>
                <a:ea typeface="Arial"/>
                <a:cs typeface="Arial"/>
                <a:sym typeface="Arial"/>
              </a:defRPr>
            </a:lvl8pPr>
            <a:lvl9pPr marL="0" lvl="8" indent="0" algn="ctr">
              <a:spcBef>
                <a:spcPts val="0"/>
              </a:spcBef>
              <a:buNone/>
              <a:defRPr sz="800" b="1">
                <a:solidFill>
                  <a:schemeClr val="lt2"/>
                </a:solidFill>
                <a:latin typeface="Arial"/>
                <a:ea typeface="Arial"/>
                <a:cs typeface="Arial"/>
                <a:sym typeface="Arial"/>
              </a:defRPr>
            </a:lvl9pPr>
          </a:lstStyle>
          <a:p>
            <a:fld id="{00000000-1234-1234-1234-123412341234}" type="slidenum">
              <a:rPr lang="en-US" smtClean="0"/>
              <a:pPr/>
              <a:t>‹#›</a:t>
            </a:fld>
            <a:endParaRPr lang="en-US" dirty="0"/>
          </a:p>
        </p:txBody>
      </p:sp>
      <p:sp>
        <p:nvSpPr>
          <p:cNvPr id="258" name="Google Shape;258;p75"/>
          <p:cNvSpPr txBox="1">
            <a:spLocks noGrp="1"/>
          </p:cNvSpPr>
          <p:nvPr>
            <p:ph type="body" idx="1"/>
          </p:nvPr>
        </p:nvSpPr>
        <p:spPr>
          <a:xfrm>
            <a:off x="1757365" y="4376143"/>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lt2"/>
              </a:buClr>
              <a:buSzPts val="1100"/>
              <a:buNone/>
              <a:defRPr sz="1100">
                <a:solidFill>
                  <a:schemeClr val="lt2"/>
                </a:solidFill>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59" name="Google Shape;259;p75"/>
          <p:cNvSpPr txBox="1">
            <a:spLocks noGrp="1"/>
          </p:cNvSpPr>
          <p:nvPr>
            <p:ph type="body" idx="6"/>
          </p:nvPr>
        </p:nvSpPr>
        <p:spPr>
          <a:xfrm>
            <a:off x="4087886" y="4376143"/>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lt2"/>
              </a:buClr>
              <a:buSzPts val="1100"/>
              <a:buNone/>
              <a:defRPr sz="1100">
                <a:solidFill>
                  <a:schemeClr val="lt2"/>
                </a:solidFill>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60" name="Google Shape;260;p75"/>
          <p:cNvSpPr txBox="1">
            <a:spLocks noGrp="1"/>
          </p:cNvSpPr>
          <p:nvPr>
            <p:ph type="body" idx="7"/>
          </p:nvPr>
        </p:nvSpPr>
        <p:spPr>
          <a:xfrm>
            <a:off x="6431709" y="4376824"/>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lt2"/>
              </a:buClr>
              <a:buSzPts val="1100"/>
              <a:buNone/>
              <a:defRPr sz="1100">
                <a:solidFill>
                  <a:schemeClr val="lt2"/>
                </a:solidFill>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61" name="Google Shape;261;p75"/>
          <p:cNvSpPr txBox="1">
            <a:spLocks noGrp="1"/>
          </p:cNvSpPr>
          <p:nvPr>
            <p:ph type="body" idx="8"/>
          </p:nvPr>
        </p:nvSpPr>
        <p:spPr>
          <a:xfrm>
            <a:off x="8783457" y="4376824"/>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lt2"/>
              </a:buClr>
              <a:buSzPts val="1100"/>
              <a:buNone/>
              <a:defRPr sz="1100">
                <a:solidFill>
                  <a:schemeClr val="lt2"/>
                </a:solidFill>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Images Staggered">
  <p:cSld name="3 Images Staggered">
    <p:spTree>
      <p:nvGrpSpPr>
        <p:cNvPr id="1" name="Shape 262"/>
        <p:cNvGrpSpPr/>
        <p:nvPr/>
      </p:nvGrpSpPr>
      <p:grpSpPr>
        <a:xfrm>
          <a:off x="0" y="0"/>
          <a:ext cx="0" cy="0"/>
          <a:chOff x="0" y="0"/>
          <a:chExt cx="0" cy="0"/>
        </a:xfrm>
      </p:grpSpPr>
      <p:sp>
        <p:nvSpPr>
          <p:cNvPr id="263" name="Google Shape;263;p76"/>
          <p:cNvSpPr txBox="1">
            <a:spLocks noGrp="1"/>
          </p:cNvSpPr>
          <p:nvPr>
            <p:ph type="title"/>
          </p:nvPr>
        </p:nvSpPr>
        <p:spPr>
          <a:xfrm>
            <a:off x="1009332" y="3444240"/>
            <a:ext cx="4057016" cy="3413760"/>
          </a:xfrm>
          <a:prstGeom prst="rect">
            <a:avLst/>
          </a:prstGeom>
          <a:noFill/>
          <a:ln>
            <a:noFill/>
          </a:ln>
        </p:spPr>
        <p:txBody>
          <a:bodyPr spcFirstLastPara="1" wrap="square" lIns="0" tIns="192000" rIns="0" bIns="0" anchor="ctr"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76"/>
          <p:cNvSpPr>
            <a:spLocks noGrp="1"/>
          </p:cNvSpPr>
          <p:nvPr>
            <p:ph type="pic" idx="2"/>
          </p:nvPr>
        </p:nvSpPr>
        <p:spPr>
          <a:xfrm>
            <a:off x="3037840" y="0"/>
            <a:ext cx="3058160" cy="344424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a:effectLst>
            <a:outerShdw blurRad="762000" dist="254000" dir="5400000" algn="t" rotWithShape="0">
              <a:srgbClr val="000000">
                <a:alpha val="29803"/>
              </a:srgbClr>
            </a:outerShdw>
          </a:effectLst>
        </p:spPr>
      </p:sp>
      <p:sp>
        <p:nvSpPr>
          <p:cNvPr id="265" name="Google Shape;265;p76"/>
          <p:cNvSpPr>
            <a:spLocks noGrp="1"/>
          </p:cNvSpPr>
          <p:nvPr>
            <p:ph type="pic" idx="3"/>
          </p:nvPr>
        </p:nvSpPr>
        <p:spPr>
          <a:xfrm>
            <a:off x="6085840" y="3444240"/>
            <a:ext cx="3048000" cy="341376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66" name="Google Shape;266;p76"/>
          <p:cNvSpPr>
            <a:spLocks noGrp="1"/>
          </p:cNvSpPr>
          <p:nvPr>
            <p:ph type="pic" idx="4"/>
          </p:nvPr>
        </p:nvSpPr>
        <p:spPr>
          <a:xfrm>
            <a:off x="9133840" y="3444240"/>
            <a:ext cx="3048000" cy="341376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67" name="Google Shape;267;p76"/>
          <p:cNvSpPr txBox="1">
            <a:spLocks noGrp="1"/>
          </p:cNvSpPr>
          <p:nvPr>
            <p:ph type="body" idx="1"/>
          </p:nvPr>
        </p:nvSpPr>
        <p:spPr>
          <a:xfrm>
            <a:off x="7094551" y="0"/>
            <a:ext cx="4137556" cy="34290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Right - Narrow Block Left">
  <p:cSld name="Text Right - Narrow Block Left">
    <p:spTree>
      <p:nvGrpSpPr>
        <p:cNvPr id="1" name="Shape 268"/>
        <p:cNvGrpSpPr/>
        <p:nvPr/>
      </p:nvGrpSpPr>
      <p:grpSpPr>
        <a:xfrm>
          <a:off x="0" y="0"/>
          <a:ext cx="0" cy="0"/>
          <a:chOff x="0" y="0"/>
          <a:chExt cx="0" cy="0"/>
        </a:xfrm>
      </p:grpSpPr>
      <p:sp>
        <p:nvSpPr>
          <p:cNvPr id="269" name="Google Shape;269;p77"/>
          <p:cNvSpPr>
            <a:spLocks noGrp="1"/>
          </p:cNvSpPr>
          <p:nvPr>
            <p:ph type="pic" idx="2"/>
          </p:nvPr>
        </p:nvSpPr>
        <p:spPr>
          <a:xfrm>
            <a:off x="1016000" y="0"/>
            <a:ext cx="3058160" cy="6858000"/>
          </a:xfrm>
          <a:prstGeom prst="rect">
            <a:avLst/>
          </a:prstGeom>
          <a:solidFill>
            <a:schemeClr val="dk1"/>
          </a:solidFill>
          <a:ln>
            <a:noFill/>
          </a:ln>
        </p:spPr>
      </p:sp>
      <p:sp>
        <p:nvSpPr>
          <p:cNvPr id="270" name="Google Shape;270;p77"/>
          <p:cNvSpPr txBox="1">
            <a:spLocks noGrp="1"/>
          </p:cNvSpPr>
          <p:nvPr>
            <p:ph type="title"/>
          </p:nvPr>
        </p:nvSpPr>
        <p:spPr>
          <a:xfrm>
            <a:off x="5067300" y="789710"/>
            <a:ext cx="6114221" cy="1406839"/>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77"/>
          <p:cNvSpPr txBox="1">
            <a:spLocks noGrp="1"/>
          </p:cNvSpPr>
          <p:nvPr>
            <p:ph type="body" idx="1"/>
          </p:nvPr>
        </p:nvSpPr>
        <p:spPr>
          <a:xfrm>
            <a:off x="5067300" y="2597728"/>
            <a:ext cx="6114221" cy="347056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Left - Title Above Block">
  <p:cSld name="Text Left - Title Above Block">
    <p:spTree>
      <p:nvGrpSpPr>
        <p:cNvPr id="1" name="Shape 272"/>
        <p:cNvGrpSpPr/>
        <p:nvPr/>
      </p:nvGrpSpPr>
      <p:grpSpPr>
        <a:xfrm>
          <a:off x="0" y="0"/>
          <a:ext cx="0" cy="0"/>
          <a:chOff x="0" y="0"/>
          <a:chExt cx="0" cy="0"/>
        </a:xfrm>
      </p:grpSpPr>
      <p:sp>
        <p:nvSpPr>
          <p:cNvPr id="273" name="Google Shape;273;p78"/>
          <p:cNvSpPr txBox="1">
            <a:spLocks noGrp="1"/>
          </p:cNvSpPr>
          <p:nvPr>
            <p:ph type="title"/>
          </p:nvPr>
        </p:nvSpPr>
        <p:spPr>
          <a:xfrm>
            <a:off x="2028825" y="946704"/>
            <a:ext cx="4067176" cy="1249845"/>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78"/>
          <p:cNvSpPr>
            <a:spLocks noGrp="1"/>
          </p:cNvSpPr>
          <p:nvPr>
            <p:ph type="pic" idx="2"/>
          </p:nvPr>
        </p:nvSpPr>
        <p:spPr>
          <a:xfrm>
            <a:off x="2028825" y="3429000"/>
            <a:ext cx="4067176" cy="3429000"/>
          </a:xfrm>
          <a:prstGeom prst="rect">
            <a:avLst/>
          </a:prstGeom>
          <a:solidFill>
            <a:schemeClr val="dk1"/>
          </a:solidFill>
          <a:ln>
            <a:noFill/>
          </a:ln>
        </p:spPr>
      </p:sp>
      <p:sp>
        <p:nvSpPr>
          <p:cNvPr id="275" name="Google Shape;275;p78"/>
          <p:cNvSpPr txBox="1">
            <a:spLocks noGrp="1"/>
          </p:cNvSpPr>
          <p:nvPr>
            <p:ph type="body" idx="1"/>
          </p:nvPr>
        </p:nvSpPr>
        <p:spPr>
          <a:xfrm>
            <a:off x="7197919" y="1206010"/>
            <a:ext cx="3879851" cy="501677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Left - Narrow Block Right">
  <p:cSld name="Text Left - Narrow Block Right">
    <p:spTree>
      <p:nvGrpSpPr>
        <p:cNvPr id="1" name="Shape 276"/>
        <p:cNvGrpSpPr/>
        <p:nvPr/>
      </p:nvGrpSpPr>
      <p:grpSpPr>
        <a:xfrm>
          <a:off x="0" y="0"/>
          <a:ext cx="0" cy="0"/>
          <a:chOff x="0" y="0"/>
          <a:chExt cx="0" cy="0"/>
        </a:xfrm>
      </p:grpSpPr>
      <p:sp>
        <p:nvSpPr>
          <p:cNvPr id="277" name="Google Shape;277;p79"/>
          <p:cNvSpPr txBox="1">
            <a:spLocks noGrp="1"/>
          </p:cNvSpPr>
          <p:nvPr>
            <p:ph type="title"/>
          </p:nvPr>
        </p:nvSpPr>
        <p:spPr>
          <a:xfrm>
            <a:off x="996237" y="946704"/>
            <a:ext cx="5991417" cy="1249845"/>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79"/>
          <p:cNvSpPr>
            <a:spLocks noGrp="1"/>
          </p:cNvSpPr>
          <p:nvPr>
            <p:ph type="pic" idx="2"/>
          </p:nvPr>
        </p:nvSpPr>
        <p:spPr>
          <a:xfrm>
            <a:off x="8124823" y="0"/>
            <a:ext cx="4067176" cy="6858000"/>
          </a:xfrm>
          <a:prstGeom prst="rect">
            <a:avLst/>
          </a:prstGeom>
          <a:solidFill>
            <a:schemeClr val="dk1"/>
          </a:solidFill>
          <a:ln>
            <a:noFill/>
          </a:ln>
        </p:spPr>
      </p:sp>
      <p:sp>
        <p:nvSpPr>
          <p:cNvPr id="279" name="Google Shape;279;p79"/>
          <p:cNvSpPr txBox="1">
            <a:spLocks noGrp="1"/>
          </p:cNvSpPr>
          <p:nvPr>
            <p:ph type="body" idx="1"/>
          </p:nvPr>
        </p:nvSpPr>
        <p:spPr>
          <a:xfrm>
            <a:off x="1003852" y="2769251"/>
            <a:ext cx="5991416" cy="32494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arge Heading with Block">
  <p:cSld name="Large Heading with Block">
    <p:bg>
      <p:bgPr>
        <a:solidFill>
          <a:schemeClr val="lt2"/>
        </a:solidFill>
        <a:effectLst/>
      </p:bgPr>
    </p:bg>
    <p:spTree>
      <p:nvGrpSpPr>
        <p:cNvPr id="1" name="Shape 280"/>
        <p:cNvGrpSpPr/>
        <p:nvPr/>
      </p:nvGrpSpPr>
      <p:grpSpPr>
        <a:xfrm>
          <a:off x="0" y="0"/>
          <a:ext cx="0" cy="0"/>
          <a:chOff x="0" y="0"/>
          <a:chExt cx="0" cy="0"/>
        </a:xfrm>
      </p:grpSpPr>
      <p:sp>
        <p:nvSpPr>
          <p:cNvPr id="281" name="Google Shape;281;p80"/>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82" name="Google Shape;282;p80"/>
          <p:cNvSpPr>
            <a:spLocks noGrp="1"/>
          </p:cNvSpPr>
          <p:nvPr>
            <p:ph type="pic" idx="2"/>
          </p:nvPr>
        </p:nvSpPr>
        <p:spPr>
          <a:xfrm>
            <a:off x="6096001" y="-30480"/>
            <a:ext cx="6085840" cy="6888480"/>
          </a:xfrm>
          <a:prstGeom prst="rect">
            <a:avLst/>
          </a:prstGeom>
          <a:solidFill>
            <a:schemeClr val="dk1"/>
          </a:solidFill>
          <a:ln>
            <a:noFill/>
          </a:ln>
        </p:spPr>
      </p:sp>
      <p:sp>
        <p:nvSpPr>
          <p:cNvPr id="283" name="Google Shape;283;p80"/>
          <p:cNvSpPr txBox="1">
            <a:spLocks noGrp="1"/>
          </p:cNvSpPr>
          <p:nvPr>
            <p:ph type="title"/>
          </p:nvPr>
        </p:nvSpPr>
        <p:spPr>
          <a:xfrm>
            <a:off x="1024971" y="1175303"/>
            <a:ext cx="10146612" cy="1647411"/>
          </a:xfrm>
          <a:prstGeom prst="rect">
            <a:avLst/>
          </a:prstGeom>
          <a:noFill/>
          <a:ln>
            <a:noFill/>
          </a:ln>
          <a:effectLst>
            <a:outerShdw blurRad="139700" dist="50800" dir="5400000" algn="t" rotWithShape="0">
              <a:srgbClr val="000000">
                <a:alpha val="13725"/>
              </a:srgbClr>
            </a:outerShdw>
          </a:effectLst>
        </p:spPr>
        <p:txBody>
          <a:bodyPr spcFirstLastPara="1" wrap="square" lIns="0" tIns="192000" rIns="0" bIns="0" anchor="t" anchorCtr="0">
            <a:noAutofit/>
          </a:bodyPr>
          <a:lstStyle>
            <a:lvl1pPr lvl="0" algn="l">
              <a:lnSpc>
                <a:spcPct val="100000"/>
              </a:lnSpc>
              <a:spcBef>
                <a:spcPts val="0"/>
              </a:spcBef>
              <a:spcAft>
                <a:spcPts val="0"/>
              </a:spcAft>
              <a:buClr>
                <a:schemeClr val="accent1"/>
              </a:buClr>
              <a:buSzPts val="12000"/>
              <a:buFont typeface="Georgia"/>
              <a:buNone/>
              <a:defRPr sz="12000" b="1" i="0">
                <a:solidFill>
                  <a:schemeClr val="accen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80"/>
          <p:cNvSpPr txBox="1">
            <a:spLocks noGrp="1"/>
          </p:cNvSpPr>
          <p:nvPr>
            <p:ph type="body" idx="1"/>
          </p:nvPr>
        </p:nvSpPr>
        <p:spPr>
          <a:xfrm>
            <a:off x="1003852" y="3429000"/>
            <a:ext cx="4141355" cy="253507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 Dark Blue">
  <p:cSld name="Quote - Dark Blue">
    <p:spTree>
      <p:nvGrpSpPr>
        <p:cNvPr id="1" name="Shape 285"/>
        <p:cNvGrpSpPr/>
        <p:nvPr/>
      </p:nvGrpSpPr>
      <p:grpSpPr>
        <a:xfrm>
          <a:off x="0" y="0"/>
          <a:ext cx="0" cy="0"/>
          <a:chOff x="0" y="0"/>
          <a:chExt cx="0" cy="0"/>
        </a:xfrm>
      </p:grpSpPr>
      <p:sp>
        <p:nvSpPr>
          <p:cNvPr id="286" name="Google Shape;286;p81"/>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87" name="Google Shape;287;p81"/>
          <p:cNvSpPr/>
          <p:nvPr/>
        </p:nvSpPr>
        <p:spPr>
          <a:xfrm>
            <a:off x="1227693" y="740231"/>
            <a:ext cx="10964307" cy="611777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Nova Cond Light" panose="020B0306020202020204" pitchFamily="34" charset="0"/>
              <a:ea typeface="Arial"/>
              <a:cs typeface="Arial"/>
              <a:sym typeface="Arial"/>
            </a:endParaRPr>
          </a:p>
        </p:txBody>
      </p:sp>
      <p:sp>
        <p:nvSpPr>
          <p:cNvPr id="288" name="Google Shape;288;p81"/>
          <p:cNvSpPr/>
          <p:nvPr/>
        </p:nvSpPr>
        <p:spPr>
          <a:xfrm rot="5400000">
            <a:off x="1901819" y="1209340"/>
            <a:ext cx="1068080" cy="914400"/>
          </a:xfrm>
          <a:custGeom>
            <a:avLst/>
            <a:gdLst/>
            <a:ahLst/>
            <a:cxnLst/>
            <a:rect l="l" t="t" r="r" b="b"/>
            <a:pathLst>
              <a:path w="1068080" h="914400" extrusionOk="0">
                <a:moveTo>
                  <a:pt x="0" y="914400"/>
                </a:moveTo>
                <a:lnTo>
                  <a:pt x="0" y="0"/>
                </a:lnTo>
                <a:lnTo>
                  <a:pt x="914400" y="0"/>
                </a:lnTo>
                <a:lnTo>
                  <a:pt x="914400" y="760720"/>
                </a:lnTo>
                <a:lnTo>
                  <a:pt x="1068080" y="914400"/>
                </a:lnTo>
                <a:lnTo>
                  <a:pt x="914400" y="914400"/>
                </a:lnTo>
                <a:close/>
              </a:path>
            </a:pathLst>
          </a:custGeom>
          <a:solidFill>
            <a:schemeClr val="accent1"/>
          </a:solidFill>
          <a:ln>
            <a:noFill/>
          </a:ln>
          <a:effectLst>
            <a:outerShdw blurRad="508000" dist="254000" dir="5400000" algn="t" rotWithShape="0">
              <a:srgbClr val="000000">
                <a:alpha val="29803"/>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dirty="0">
              <a:solidFill>
                <a:schemeClr val="lt1"/>
              </a:solidFill>
              <a:latin typeface="Arial Nova Cond Light" panose="020B0306020202020204" pitchFamily="34" charset="0"/>
              <a:ea typeface="Arial"/>
              <a:cs typeface="Arial"/>
              <a:sym typeface="Arial"/>
            </a:endParaRPr>
          </a:p>
        </p:txBody>
      </p:sp>
      <p:pic>
        <p:nvPicPr>
          <p:cNvPr id="289" name="Google Shape;289;p81" descr="Open quotation mark"/>
          <p:cNvPicPr preferRelativeResize="0"/>
          <p:nvPr/>
        </p:nvPicPr>
        <p:blipFill rotWithShape="1">
          <a:blip r:embed="rId2">
            <a:alphaModFix/>
          </a:blip>
          <a:srcRect/>
          <a:stretch/>
        </p:blipFill>
        <p:spPr>
          <a:xfrm>
            <a:off x="1978659" y="1132500"/>
            <a:ext cx="914400" cy="914400"/>
          </a:xfrm>
          <a:prstGeom prst="rect">
            <a:avLst/>
          </a:prstGeom>
          <a:noFill/>
          <a:ln>
            <a:noFill/>
          </a:ln>
        </p:spPr>
      </p:pic>
      <p:sp>
        <p:nvSpPr>
          <p:cNvPr id="290" name="Google Shape;290;p81"/>
          <p:cNvSpPr txBox="1">
            <a:spLocks noGrp="1"/>
          </p:cNvSpPr>
          <p:nvPr>
            <p:ph type="body" idx="1"/>
          </p:nvPr>
        </p:nvSpPr>
        <p:spPr>
          <a:xfrm>
            <a:off x="1978657" y="2986692"/>
            <a:ext cx="9233315" cy="18079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lt2"/>
              </a:buClr>
              <a:buSzPts val="4000"/>
              <a:buNone/>
              <a:defRPr sz="4000">
                <a:solidFill>
                  <a:schemeClr val="lt2"/>
                </a:solidFill>
                <a:latin typeface="Georgia"/>
                <a:ea typeface="Georgia"/>
                <a:cs typeface="Georgia"/>
                <a:sym typeface="Georgia"/>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91" name="Google Shape;291;p81"/>
          <p:cNvSpPr txBox="1">
            <a:spLocks noGrp="1"/>
          </p:cNvSpPr>
          <p:nvPr>
            <p:ph type="body" idx="2"/>
          </p:nvPr>
        </p:nvSpPr>
        <p:spPr>
          <a:xfrm>
            <a:off x="1978659" y="5235160"/>
            <a:ext cx="4285664" cy="9985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lt2"/>
              </a:buClr>
              <a:buSzPts val="1800"/>
              <a:buNone/>
              <a:defRPr sz="1800" b="0">
                <a:solidFill>
                  <a:schemeClr val="lt2"/>
                </a:solidFill>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 Grey">
  <p:cSld name="Quote - Grey">
    <p:bg>
      <p:bgPr>
        <a:solidFill>
          <a:schemeClr val="lt2"/>
        </a:solidFill>
        <a:effectLst/>
      </p:bgPr>
    </p:bg>
    <p:spTree>
      <p:nvGrpSpPr>
        <p:cNvPr id="1" name="Shape 292"/>
        <p:cNvGrpSpPr/>
        <p:nvPr/>
      </p:nvGrpSpPr>
      <p:grpSpPr>
        <a:xfrm>
          <a:off x="0" y="0"/>
          <a:ext cx="0" cy="0"/>
          <a:chOff x="0" y="0"/>
          <a:chExt cx="0" cy="0"/>
        </a:xfrm>
      </p:grpSpPr>
      <p:sp>
        <p:nvSpPr>
          <p:cNvPr id="293" name="Google Shape;293;p82"/>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94" name="Google Shape;294;p82"/>
          <p:cNvSpPr/>
          <p:nvPr/>
        </p:nvSpPr>
        <p:spPr>
          <a:xfrm>
            <a:off x="1227693" y="740231"/>
            <a:ext cx="10964307" cy="61177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Nova Cond Light" panose="020B0306020202020204" pitchFamily="34" charset="0"/>
              <a:ea typeface="Arial"/>
              <a:cs typeface="Arial"/>
              <a:sym typeface="Arial"/>
            </a:endParaRPr>
          </a:p>
        </p:txBody>
      </p:sp>
      <p:sp>
        <p:nvSpPr>
          <p:cNvPr id="295" name="Google Shape;295;p82"/>
          <p:cNvSpPr/>
          <p:nvPr/>
        </p:nvSpPr>
        <p:spPr>
          <a:xfrm rot="5400000">
            <a:off x="1901819" y="1209340"/>
            <a:ext cx="1068080" cy="914400"/>
          </a:xfrm>
          <a:custGeom>
            <a:avLst/>
            <a:gdLst/>
            <a:ahLst/>
            <a:cxnLst/>
            <a:rect l="l" t="t" r="r" b="b"/>
            <a:pathLst>
              <a:path w="1068080" h="914400" extrusionOk="0">
                <a:moveTo>
                  <a:pt x="0" y="914400"/>
                </a:moveTo>
                <a:lnTo>
                  <a:pt x="0" y="0"/>
                </a:lnTo>
                <a:lnTo>
                  <a:pt x="914400" y="0"/>
                </a:lnTo>
                <a:lnTo>
                  <a:pt x="914400" y="760720"/>
                </a:lnTo>
                <a:lnTo>
                  <a:pt x="1068080" y="914400"/>
                </a:lnTo>
                <a:lnTo>
                  <a:pt x="914400" y="914400"/>
                </a:lnTo>
                <a:close/>
              </a:path>
            </a:pathLst>
          </a:custGeom>
          <a:solidFill>
            <a:schemeClr val="accent1"/>
          </a:solidFill>
          <a:ln>
            <a:noFill/>
          </a:ln>
          <a:effectLst>
            <a:outerShdw blurRad="508000" dist="254000" dir="5400000" algn="t" rotWithShape="0">
              <a:srgbClr val="000000">
                <a:alpha val="29803"/>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dirty="0">
              <a:solidFill>
                <a:schemeClr val="lt1"/>
              </a:solidFill>
              <a:latin typeface="Arial Nova Cond Light" panose="020B0306020202020204" pitchFamily="34" charset="0"/>
              <a:ea typeface="Arial"/>
              <a:cs typeface="Arial"/>
              <a:sym typeface="Arial"/>
            </a:endParaRPr>
          </a:p>
        </p:txBody>
      </p:sp>
      <p:pic>
        <p:nvPicPr>
          <p:cNvPr id="296" name="Google Shape;296;p82" descr="Open quotation mark"/>
          <p:cNvPicPr preferRelativeResize="0"/>
          <p:nvPr/>
        </p:nvPicPr>
        <p:blipFill rotWithShape="1">
          <a:blip r:embed="rId2">
            <a:alphaModFix/>
          </a:blip>
          <a:srcRect/>
          <a:stretch/>
        </p:blipFill>
        <p:spPr>
          <a:xfrm>
            <a:off x="1978659" y="1132500"/>
            <a:ext cx="914400" cy="914400"/>
          </a:xfrm>
          <a:prstGeom prst="rect">
            <a:avLst/>
          </a:prstGeom>
          <a:noFill/>
          <a:ln>
            <a:noFill/>
          </a:ln>
        </p:spPr>
      </p:pic>
      <p:sp>
        <p:nvSpPr>
          <p:cNvPr id="297" name="Google Shape;297;p82"/>
          <p:cNvSpPr txBox="1">
            <a:spLocks noGrp="1"/>
          </p:cNvSpPr>
          <p:nvPr>
            <p:ph type="body" idx="1"/>
          </p:nvPr>
        </p:nvSpPr>
        <p:spPr>
          <a:xfrm>
            <a:off x="1978657" y="2986692"/>
            <a:ext cx="9233315" cy="18079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4000"/>
              <a:buNone/>
              <a:defRPr sz="4000">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98" name="Google Shape;298;p82"/>
          <p:cNvSpPr txBox="1">
            <a:spLocks noGrp="1"/>
          </p:cNvSpPr>
          <p:nvPr>
            <p:ph type="body" idx="2"/>
          </p:nvPr>
        </p:nvSpPr>
        <p:spPr>
          <a:xfrm>
            <a:off x="1978659" y="5235160"/>
            <a:ext cx="4285664" cy="9985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b="0">
                <a:solidFill>
                  <a:schemeClr val="dk1"/>
                </a:solidFill>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ideo">
  <p:cSld name="Video">
    <p:bg>
      <p:bgPr>
        <a:solidFill>
          <a:schemeClr val="dk1"/>
        </a:solidFill>
        <a:effectLst/>
      </p:bgPr>
    </p:bg>
    <p:spTree>
      <p:nvGrpSpPr>
        <p:cNvPr id="1" name="Shape 299"/>
        <p:cNvGrpSpPr/>
        <p:nvPr/>
      </p:nvGrpSpPr>
      <p:grpSpPr>
        <a:xfrm>
          <a:off x="0" y="0"/>
          <a:ext cx="0" cy="0"/>
          <a:chOff x="0" y="0"/>
          <a:chExt cx="0" cy="0"/>
        </a:xfrm>
      </p:grpSpPr>
      <p:sp>
        <p:nvSpPr>
          <p:cNvPr id="300" name="Google Shape;300;p83"/>
          <p:cNvSpPr txBox="1">
            <a:spLocks noGrp="1"/>
          </p:cNvSpPr>
          <p:nvPr>
            <p:ph type="title"/>
          </p:nvPr>
        </p:nvSpPr>
        <p:spPr>
          <a:xfrm>
            <a:off x="501926" y="1015634"/>
            <a:ext cx="2779755" cy="2743566"/>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chemeClr val="lt2"/>
              </a:buClr>
              <a:buSzPts val="3600"/>
              <a:buFont typeface="Georgia"/>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83"/>
          <p:cNvSpPr>
            <a:spLocks noGrp="1"/>
          </p:cNvSpPr>
          <p:nvPr>
            <p:ph type="media" idx="2"/>
          </p:nvPr>
        </p:nvSpPr>
        <p:spPr>
          <a:xfrm>
            <a:off x="3698241" y="601902"/>
            <a:ext cx="7909617" cy="56541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txBody>
          <a:bodyPr spcFirstLastPara="1" wrap="square" lIns="0" tIns="0" rIns="0" bIns="0" anchor="ctr" anchorCtr="0">
            <a:normAutofit/>
          </a:bodyPr>
          <a:lstStyle>
            <a:lvl1pPr marR="0" lvl="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rial Nova Cond Light" panose="020B0306020202020204" pitchFamily="34" charset="0"/>
                <a:ea typeface="Arial Nova Cond Light" panose="020B0306020202020204" pitchFamily="34" charset="0"/>
                <a:cs typeface="Arial"/>
                <a:sym typeface="Arial"/>
              </a:defRPr>
            </a:lvl1pPr>
            <a:lvl2pPr marR="0" lvl="1" algn="l" rtl="0">
              <a:lnSpc>
                <a:spcPct val="100000"/>
              </a:lnSpc>
              <a:spcBef>
                <a:spcPts val="499"/>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2pPr>
            <a:lvl3pPr marR="0" lvl="2" algn="l" rtl="0">
              <a:lnSpc>
                <a:spcPct val="10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302" name="Google Shape;302;p83"/>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2"/>
        </a:solidFill>
        <a:effectLst/>
      </p:bgPr>
    </p:bg>
    <p:spTree>
      <p:nvGrpSpPr>
        <p:cNvPr id="1" name="Shape 98"/>
        <p:cNvGrpSpPr/>
        <p:nvPr/>
      </p:nvGrpSpPr>
      <p:grpSpPr>
        <a:xfrm>
          <a:off x="0" y="0"/>
          <a:ext cx="0" cy="0"/>
          <a:chOff x="0" y="0"/>
          <a:chExt cx="0" cy="0"/>
        </a:xfrm>
      </p:grpSpPr>
      <p:sp>
        <p:nvSpPr>
          <p:cNvPr id="99" name="Google Shape;99;p44"/>
          <p:cNvSpPr txBox="1">
            <a:spLocks noGrp="1"/>
          </p:cNvSpPr>
          <p:nvPr>
            <p:ph type="title"/>
          </p:nvPr>
        </p:nvSpPr>
        <p:spPr>
          <a:xfrm>
            <a:off x="1003852" y="582032"/>
            <a:ext cx="10177669" cy="1249845"/>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4"/>
          <p:cNvSpPr txBox="1">
            <a:spLocks noGrp="1"/>
          </p:cNvSpPr>
          <p:nvPr>
            <p:ph type="body" idx="1"/>
          </p:nvPr>
        </p:nvSpPr>
        <p:spPr>
          <a:xfrm>
            <a:off x="1003853" y="2149929"/>
            <a:ext cx="10177671" cy="3815443"/>
          </a:xfrm>
          <a:prstGeom prst="rect">
            <a:avLst/>
          </a:prstGeom>
          <a:noFill/>
          <a:ln>
            <a:noFill/>
          </a:ln>
        </p:spPr>
        <p:txBody>
          <a:bodyPr spcFirstLastPara="1" wrap="square" lIns="0" tIns="0" rIns="0" bIns="0" anchor="t" anchorCtr="0">
            <a:normAutofit/>
          </a:bodyPr>
          <a:lstStyle>
            <a:lvl1pPr marL="457200" marR="0" lvl="0" indent="-381000" algn="l">
              <a:lnSpc>
                <a:spcPct val="100000"/>
              </a:lnSpc>
              <a:spcBef>
                <a:spcPts val="1000"/>
              </a:spcBef>
              <a:spcAft>
                <a:spcPts val="0"/>
              </a:spcAft>
              <a:buClr>
                <a:srgbClr val="3DCCD5"/>
              </a:buClr>
              <a:buSzPts val="2400"/>
              <a:buFont typeface="Arial"/>
              <a:buChar char="•"/>
              <a:defRPr>
                <a:latin typeface="Arial Nova Cond Light" panose="020B0306020202020204" pitchFamily="34" charset="0"/>
              </a:defRPr>
            </a:lvl1pPr>
            <a:lvl2pPr marL="914400" marR="0" lvl="1" indent="-368300" algn="l">
              <a:lnSpc>
                <a:spcPct val="100000"/>
              </a:lnSpc>
              <a:spcBef>
                <a:spcPts val="500"/>
              </a:spcBef>
              <a:spcAft>
                <a:spcPts val="0"/>
              </a:spcAft>
              <a:buClr>
                <a:srgbClr val="3DCCD5"/>
              </a:buClr>
              <a:buSzPts val="2200"/>
              <a:buFont typeface="Calibri"/>
              <a:buChar char="›"/>
              <a:defRPr/>
            </a:lvl2pPr>
            <a:lvl3pPr marL="1371600" marR="0" lvl="2" indent="-355600" algn="l">
              <a:lnSpc>
                <a:spcPct val="100000"/>
              </a:lnSpc>
              <a:spcBef>
                <a:spcPts val="500"/>
              </a:spcBef>
              <a:spcAft>
                <a:spcPts val="0"/>
              </a:spcAft>
              <a:buClr>
                <a:srgbClr val="3DCCD5"/>
              </a:buClr>
              <a:buSzPts val="2000"/>
              <a:buFont typeface="Calibri"/>
              <a:buChar char="–"/>
              <a:defRPr/>
            </a:lvl3pPr>
            <a:lvl4pPr marL="1828800" marR="0" lvl="3" indent="-355600" algn="l">
              <a:lnSpc>
                <a:spcPct val="100000"/>
              </a:lnSpc>
              <a:spcBef>
                <a:spcPts val="500"/>
              </a:spcBef>
              <a:spcAft>
                <a:spcPts val="0"/>
              </a:spcAft>
              <a:buClr>
                <a:srgbClr val="3DCCD5"/>
              </a:buClr>
              <a:buSzPts val="2000"/>
              <a:buFont typeface="Calibri"/>
              <a:buChar char="–"/>
              <a:defRPr/>
            </a:lvl4pPr>
            <a:lvl5pPr marL="2286000" marR="0" lvl="4" indent="-355600" algn="l">
              <a:lnSpc>
                <a:spcPct val="100000"/>
              </a:lnSpc>
              <a:spcBef>
                <a:spcPts val="500"/>
              </a:spcBef>
              <a:spcAft>
                <a:spcPts val="0"/>
              </a:spcAft>
              <a:buClr>
                <a:srgbClr val="3DCCD5"/>
              </a:buClr>
              <a:buSzPts val="2000"/>
              <a:buFont typeface="Calibri"/>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01" name="Google Shape;101;p44"/>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bg>
      <p:bgPr>
        <a:solidFill>
          <a:schemeClr val="lt1"/>
        </a:solidFill>
        <a:effectLst/>
      </p:bgPr>
    </p:bg>
    <p:spTree>
      <p:nvGrpSpPr>
        <p:cNvPr id="1" name="Shape 303"/>
        <p:cNvGrpSpPr/>
        <p:nvPr/>
      </p:nvGrpSpPr>
      <p:grpSpPr>
        <a:xfrm>
          <a:off x="0" y="0"/>
          <a:ext cx="0" cy="0"/>
          <a:chOff x="0" y="0"/>
          <a:chExt cx="0" cy="0"/>
        </a:xfrm>
      </p:grpSpPr>
      <p:pic>
        <p:nvPicPr>
          <p:cNvPr id="304" name="Google Shape;304;p84"/>
          <p:cNvPicPr preferRelativeResize="0"/>
          <p:nvPr/>
        </p:nvPicPr>
        <p:blipFill rotWithShape="1">
          <a:blip r:embed="rId2">
            <a:alphaModFix/>
          </a:blip>
          <a:srcRect/>
          <a:stretch/>
        </p:blipFill>
        <p:spPr>
          <a:xfrm>
            <a:off x="1" y="0"/>
            <a:ext cx="12191999" cy="6858000"/>
          </a:xfrm>
          <a:prstGeom prst="rect">
            <a:avLst/>
          </a:prstGeom>
          <a:noFill/>
          <a:ln>
            <a:noFill/>
          </a:ln>
        </p:spPr>
      </p:pic>
      <p:sp>
        <p:nvSpPr>
          <p:cNvPr id="305" name="Google Shape;305;p84"/>
          <p:cNvSpPr txBox="1"/>
          <p:nvPr/>
        </p:nvSpPr>
        <p:spPr>
          <a:xfrm>
            <a:off x="9057640" y="631467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9B9B9B"/>
                </a:solidFill>
                <a:latin typeface="Proxima Nova"/>
                <a:ea typeface="Proxima Nova"/>
                <a:cs typeface="Proxima Nova"/>
                <a:sym typeface="Proxima Nova"/>
              </a:rPr>
              <a:t>‹#›</a:t>
            </a:fld>
            <a:endParaRPr sz="1200">
              <a:solidFill>
                <a:srgbClr val="9B9B9B"/>
              </a:solidFill>
              <a:latin typeface="Proxima Nova"/>
              <a:ea typeface="Proxima Nova"/>
              <a:cs typeface="Proxima Nova"/>
              <a:sym typeface="Proxima Nov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omparison" type="twoTxTwoObj">
  <p:cSld name="TWO_OBJECTS_WITH_TEXT">
    <p:spTree>
      <p:nvGrpSpPr>
        <p:cNvPr id="1" name="Shape 306"/>
        <p:cNvGrpSpPr/>
        <p:nvPr/>
      </p:nvGrpSpPr>
      <p:grpSpPr>
        <a:xfrm>
          <a:off x="0" y="0"/>
          <a:ext cx="0" cy="0"/>
          <a:chOff x="0" y="0"/>
          <a:chExt cx="0" cy="0"/>
        </a:xfrm>
      </p:grpSpPr>
      <p:sp>
        <p:nvSpPr>
          <p:cNvPr id="307" name="Google Shape;307;p85"/>
          <p:cNvSpPr txBox="1">
            <a:spLocks noGrp="1"/>
          </p:cNvSpPr>
          <p:nvPr>
            <p:ph type="title"/>
          </p:nvPr>
        </p:nvSpPr>
        <p:spPr>
          <a:xfrm>
            <a:off x="839788" y="365127"/>
            <a:ext cx="10515600" cy="1325563"/>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85"/>
          <p:cNvSpPr txBox="1">
            <a:spLocks noGrp="1"/>
          </p:cNvSpPr>
          <p:nvPr>
            <p:ph type="body" idx="1"/>
          </p:nvPr>
        </p:nvSpPr>
        <p:spPr>
          <a:xfrm>
            <a:off x="839789" y="1681163"/>
            <a:ext cx="5157787" cy="82391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chemeClr val="dk1"/>
              </a:buClr>
              <a:buSzPts val="2400"/>
              <a:buNone/>
              <a:defRPr sz="2400" b="1">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2000"/>
              <a:buNone/>
              <a:defRPr sz="2000" b="1"/>
            </a:lvl2pPr>
            <a:lvl3pPr marL="1371600" lvl="2" indent="-228600" algn="l">
              <a:lnSpc>
                <a:spcPct val="100000"/>
              </a:lnSpc>
              <a:spcBef>
                <a:spcPts val="499"/>
              </a:spcBef>
              <a:spcAft>
                <a:spcPts val="0"/>
              </a:spcAft>
              <a:buClr>
                <a:schemeClr val="dk1"/>
              </a:buClr>
              <a:buSzPts val="1800"/>
              <a:buNone/>
              <a:defRPr sz="1800" b="1"/>
            </a:lvl3pPr>
            <a:lvl4pPr marL="1828800" lvl="3" indent="-228600" algn="l">
              <a:lnSpc>
                <a:spcPct val="100000"/>
              </a:lnSpc>
              <a:spcBef>
                <a:spcPts val="499"/>
              </a:spcBef>
              <a:spcAft>
                <a:spcPts val="0"/>
              </a:spcAft>
              <a:buClr>
                <a:schemeClr val="dk1"/>
              </a:buClr>
              <a:buSzPts val="1600"/>
              <a:buNone/>
              <a:defRPr sz="1600" b="1"/>
            </a:lvl4pPr>
            <a:lvl5pPr marL="2286000" lvl="4" indent="-228600" algn="l">
              <a:lnSpc>
                <a:spcPct val="100000"/>
              </a:lnSpc>
              <a:spcBef>
                <a:spcPts val="499"/>
              </a:spcBef>
              <a:spcAft>
                <a:spcPts val="0"/>
              </a:spcAft>
              <a:buClr>
                <a:schemeClr val="dk1"/>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dirty="0"/>
          </a:p>
        </p:txBody>
      </p:sp>
      <p:sp>
        <p:nvSpPr>
          <p:cNvPr id="309" name="Google Shape;309;p85"/>
          <p:cNvSpPr txBox="1">
            <a:spLocks noGrp="1"/>
          </p:cNvSpPr>
          <p:nvPr>
            <p:ph type="body" idx="2"/>
          </p:nvPr>
        </p:nvSpPr>
        <p:spPr>
          <a:xfrm>
            <a:off x="839789" y="2505075"/>
            <a:ext cx="5157787" cy="368458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310" name="Google Shape;310;p85"/>
          <p:cNvSpPr txBox="1">
            <a:spLocks noGrp="1"/>
          </p:cNvSpPr>
          <p:nvPr>
            <p:ph type="body" idx="3"/>
          </p:nvPr>
        </p:nvSpPr>
        <p:spPr>
          <a:xfrm>
            <a:off x="6172201" y="1681163"/>
            <a:ext cx="5183188" cy="82391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chemeClr val="dk1"/>
              </a:buClr>
              <a:buSzPts val="2400"/>
              <a:buNone/>
              <a:defRPr sz="2400" b="1">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2000"/>
              <a:buNone/>
              <a:defRPr sz="2000" b="1"/>
            </a:lvl2pPr>
            <a:lvl3pPr marL="1371600" lvl="2" indent="-228600" algn="l">
              <a:lnSpc>
                <a:spcPct val="100000"/>
              </a:lnSpc>
              <a:spcBef>
                <a:spcPts val="499"/>
              </a:spcBef>
              <a:spcAft>
                <a:spcPts val="0"/>
              </a:spcAft>
              <a:buClr>
                <a:schemeClr val="dk1"/>
              </a:buClr>
              <a:buSzPts val="1800"/>
              <a:buNone/>
              <a:defRPr sz="1800" b="1"/>
            </a:lvl3pPr>
            <a:lvl4pPr marL="1828800" lvl="3" indent="-228600" algn="l">
              <a:lnSpc>
                <a:spcPct val="100000"/>
              </a:lnSpc>
              <a:spcBef>
                <a:spcPts val="499"/>
              </a:spcBef>
              <a:spcAft>
                <a:spcPts val="0"/>
              </a:spcAft>
              <a:buClr>
                <a:schemeClr val="dk1"/>
              </a:buClr>
              <a:buSzPts val="1600"/>
              <a:buNone/>
              <a:defRPr sz="1600" b="1"/>
            </a:lvl4pPr>
            <a:lvl5pPr marL="2286000" lvl="4" indent="-228600" algn="l">
              <a:lnSpc>
                <a:spcPct val="100000"/>
              </a:lnSpc>
              <a:spcBef>
                <a:spcPts val="499"/>
              </a:spcBef>
              <a:spcAft>
                <a:spcPts val="0"/>
              </a:spcAft>
              <a:buClr>
                <a:schemeClr val="dk1"/>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dirty="0"/>
          </a:p>
        </p:txBody>
      </p:sp>
      <p:sp>
        <p:nvSpPr>
          <p:cNvPr id="311" name="Google Shape;311;p85"/>
          <p:cNvSpPr txBox="1">
            <a:spLocks noGrp="1"/>
          </p:cNvSpPr>
          <p:nvPr>
            <p:ph type="body" idx="4"/>
          </p:nvPr>
        </p:nvSpPr>
        <p:spPr>
          <a:xfrm>
            <a:off x="6172201" y="2505075"/>
            <a:ext cx="5183188" cy="368458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312" name="Google Shape;312;p85"/>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ivider">
  <p:cSld name="Divider">
    <p:spTree>
      <p:nvGrpSpPr>
        <p:cNvPr id="1" name="Shape 313"/>
        <p:cNvGrpSpPr/>
        <p:nvPr/>
      </p:nvGrpSpPr>
      <p:grpSpPr>
        <a:xfrm>
          <a:off x="0" y="0"/>
          <a:ext cx="0" cy="0"/>
          <a:chOff x="0" y="0"/>
          <a:chExt cx="0" cy="0"/>
        </a:xfrm>
      </p:grpSpPr>
      <p:pic>
        <p:nvPicPr>
          <p:cNvPr id="314" name="Google Shape;314;p86"/>
          <p:cNvPicPr preferRelativeResize="0"/>
          <p:nvPr/>
        </p:nvPicPr>
        <p:blipFill rotWithShape="1">
          <a:blip r:embed="rId2">
            <a:alphaModFix/>
          </a:blip>
          <a:srcRect/>
          <a:stretch/>
        </p:blipFill>
        <p:spPr>
          <a:xfrm>
            <a:off x="1" y="0"/>
            <a:ext cx="12191999" cy="6858000"/>
          </a:xfrm>
          <a:prstGeom prst="rect">
            <a:avLst/>
          </a:prstGeom>
          <a:noFill/>
          <a:ln>
            <a:noFill/>
          </a:ln>
        </p:spPr>
      </p:pic>
      <p:sp>
        <p:nvSpPr>
          <p:cNvPr id="315" name="Google Shape;315;p86"/>
          <p:cNvSpPr txBox="1"/>
          <p:nvPr/>
        </p:nvSpPr>
        <p:spPr>
          <a:xfrm>
            <a:off x="9057640" y="631467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9B9B9B"/>
                </a:solidFill>
                <a:latin typeface="Proxima Nova"/>
                <a:ea typeface="Proxima Nova"/>
                <a:cs typeface="Proxima Nova"/>
                <a:sym typeface="Proxima Nova"/>
              </a:rPr>
              <a:t>‹#›</a:t>
            </a:fld>
            <a:endParaRPr sz="1200">
              <a:solidFill>
                <a:srgbClr val="9B9B9B"/>
              </a:solidFill>
              <a:latin typeface="Proxima Nova"/>
              <a:ea typeface="Proxima Nova"/>
              <a:cs typeface="Proxima Nova"/>
              <a:sym typeface="Proxima Nov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92_Custom Layout">
  <p:cSld name="92_Custom Layout">
    <p:spTree>
      <p:nvGrpSpPr>
        <p:cNvPr id="1" name="Shape 316"/>
        <p:cNvGrpSpPr/>
        <p:nvPr/>
      </p:nvGrpSpPr>
      <p:grpSpPr>
        <a:xfrm>
          <a:off x="0" y="0"/>
          <a:ext cx="0" cy="0"/>
          <a:chOff x="0" y="0"/>
          <a:chExt cx="0" cy="0"/>
        </a:xfrm>
      </p:grpSpPr>
      <p:sp>
        <p:nvSpPr>
          <p:cNvPr id="317" name="Google Shape;317;p87"/>
          <p:cNvSpPr>
            <a:spLocks noGrp="1"/>
          </p:cNvSpPr>
          <p:nvPr>
            <p:ph type="pic" idx="2"/>
          </p:nvPr>
        </p:nvSpPr>
        <p:spPr>
          <a:xfrm>
            <a:off x="0" y="0"/>
            <a:ext cx="12192000" cy="685800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318" name="Google Shape;318;p87"/>
          <p:cNvSpPr txBox="1">
            <a:spLocks noGrp="1"/>
          </p:cNvSpPr>
          <p:nvPr>
            <p:ph type="title"/>
          </p:nvPr>
        </p:nvSpPr>
        <p:spPr>
          <a:xfrm>
            <a:off x="1019175" y="2179155"/>
            <a:ext cx="10153650" cy="1249845"/>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rgbClr val="FFFFFF"/>
              </a:buClr>
              <a:buSzPts val="8800"/>
              <a:buFont typeface="Georgia"/>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tandard">
  <p:cSld name="Standard">
    <p:spTree>
      <p:nvGrpSpPr>
        <p:cNvPr id="1" name="Shape 106"/>
        <p:cNvGrpSpPr/>
        <p:nvPr/>
      </p:nvGrpSpPr>
      <p:grpSpPr>
        <a:xfrm>
          <a:off x="0" y="0"/>
          <a:ext cx="0" cy="0"/>
          <a:chOff x="0" y="0"/>
          <a:chExt cx="0" cy="0"/>
        </a:xfrm>
      </p:grpSpPr>
      <p:sp>
        <p:nvSpPr>
          <p:cNvPr id="107" name="Google Shape;107;p46"/>
          <p:cNvSpPr txBox="1">
            <a:spLocks noGrp="1"/>
          </p:cNvSpPr>
          <p:nvPr>
            <p:ph type="title"/>
          </p:nvPr>
        </p:nvSpPr>
        <p:spPr>
          <a:xfrm>
            <a:off x="609600" y="76200"/>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6"/>
          <p:cNvSpPr txBox="1">
            <a:spLocks noGrp="1"/>
          </p:cNvSpPr>
          <p:nvPr>
            <p:ph type="body" idx="1"/>
          </p:nvPr>
        </p:nvSpPr>
        <p:spPr>
          <a:xfrm>
            <a:off x="609600" y="1524000"/>
            <a:ext cx="10972800" cy="4876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800"/>
              <a:buNone/>
              <a:defRPr>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25170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587476"/>
            <a:ext cx="10177669" cy="1249845"/>
          </a:xfrm>
        </p:spPr>
        <p:txBody>
          <a:bodyPr/>
          <a:lstStyle/>
          <a:p>
            <a:r>
              <a:rPr lang="en-US"/>
              <a:t>Click to edit Master title style</a:t>
            </a:r>
          </a:p>
        </p:txBody>
      </p:sp>
      <p:sp>
        <p:nvSpPr>
          <p:cNvPr id="3" name="Content Placeholder 2"/>
          <p:cNvSpPr>
            <a:spLocks noGrp="1"/>
          </p:cNvSpPr>
          <p:nvPr>
            <p:ph sz="half" idx="1" hasCustomPrompt="1"/>
          </p:nvPr>
        </p:nvSpPr>
        <p:spPr>
          <a:xfrm>
            <a:off x="1003853" y="2160688"/>
            <a:ext cx="5015948" cy="3777468"/>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atin typeface="Arial Nova Cond Light" panose="020B0306020202020204" pitchFamily="34" charset="0"/>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Content Placeholder 3"/>
          <p:cNvSpPr>
            <a:spLocks noGrp="1"/>
          </p:cNvSpPr>
          <p:nvPr>
            <p:ph sz="half" idx="2" hasCustomPrompt="1"/>
          </p:nvPr>
        </p:nvSpPr>
        <p:spPr>
          <a:xfrm>
            <a:off x="6172201" y="2160689"/>
            <a:ext cx="5009321" cy="3777469"/>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atin typeface="Arial Nova Cond Light" panose="020B0306020202020204" pitchFamily="34" charset="0"/>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5" name="Slide Number Placeholder 4">
            <a:extLst>
              <a:ext uri="{FF2B5EF4-FFF2-40B4-BE49-F238E27FC236}">
                <a16:creationId xmlns:a16="http://schemas.microsoft.com/office/drawing/2014/main" id="{045C435B-54B9-4E03-9014-2C40E8B662D6}"/>
              </a:ext>
            </a:extLst>
          </p:cNvPr>
          <p:cNvSpPr>
            <a:spLocks noGrp="1"/>
          </p:cNvSpPr>
          <p:nvPr>
            <p:ph type="sldNum" sz="quarter" idx="10"/>
          </p:nvPr>
        </p:nvSpPr>
        <p:spPr/>
        <p:txBody>
          <a:bodyPr/>
          <a:lstStyle>
            <a:lvl1pPr>
              <a:defRPr/>
            </a:lvl1p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2919114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582032"/>
            <a:ext cx="10177669" cy="1249845"/>
          </a:xfrm>
        </p:spPr>
        <p:txBody>
          <a:bodyPr/>
          <a:lstStyle/>
          <a:p>
            <a:r>
              <a:rPr lang="en-US"/>
              <a:t>Click to edit Master title style</a:t>
            </a:r>
          </a:p>
        </p:txBody>
      </p:sp>
      <p:sp>
        <p:nvSpPr>
          <p:cNvPr id="3" name="Content Placeholder 2"/>
          <p:cNvSpPr>
            <a:spLocks noGrp="1"/>
          </p:cNvSpPr>
          <p:nvPr>
            <p:ph idx="1" hasCustomPrompt="1"/>
          </p:nvPr>
        </p:nvSpPr>
        <p:spPr>
          <a:xfrm>
            <a:off x="1003853" y="2149929"/>
            <a:ext cx="10177671" cy="3815443"/>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atin typeface="Arial Nova Cond Light" panose="020B0306020202020204" pitchFamily="34" charset="0"/>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Slide Number Placeholder 3">
            <a:extLst>
              <a:ext uri="{FF2B5EF4-FFF2-40B4-BE49-F238E27FC236}">
                <a16:creationId xmlns:a16="http://schemas.microsoft.com/office/drawing/2014/main" id="{216467B6-195B-48D0-A073-7B05C134353F}"/>
              </a:ext>
            </a:extLst>
          </p:cNvPr>
          <p:cNvSpPr>
            <a:spLocks noGrp="1"/>
          </p:cNvSpPr>
          <p:nvPr>
            <p:ph type="sldNum" sz="quarter" idx="10"/>
          </p:nvPr>
        </p:nvSpPr>
        <p:spPr/>
        <p:txBody>
          <a:bodyPr/>
          <a:lstStyle>
            <a:lvl1pPr>
              <a:defRPr/>
            </a:lvl1p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2732856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587476"/>
            <a:ext cx="10177669" cy="1249845"/>
          </a:xfrm>
        </p:spPr>
        <p:txBody>
          <a:bodyPr/>
          <a:lstStyle/>
          <a:p>
            <a:r>
              <a:rPr lang="en-US"/>
              <a:t>Click to edit Master title style</a:t>
            </a:r>
          </a:p>
        </p:txBody>
      </p:sp>
      <p:sp>
        <p:nvSpPr>
          <p:cNvPr id="3" name="Content Placeholder 2"/>
          <p:cNvSpPr>
            <a:spLocks noGrp="1"/>
          </p:cNvSpPr>
          <p:nvPr>
            <p:ph sz="half" idx="1" hasCustomPrompt="1"/>
          </p:nvPr>
        </p:nvSpPr>
        <p:spPr>
          <a:xfrm>
            <a:off x="1003853" y="2160688"/>
            <a:ext cx="5015948" cy="3777468"/>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atin typeface="Arial Nova Cond Light" panose="020B0306020202020204" pitchFamily="34" charset="0"/>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Content Placeholder 3"/>
          <p:cNvSpPr>
            <a:spLocks noGrp="1"/>
          </p:cNvSpPr>
          <p:nvPr>
            <p:ph sz="half" idx="2" hasCustomPrompt="1"/>
          </p:nvPr>
        </p:nvSpPr>
        <p:spPr>
          <a:xfrm>
            <a:off x="6172201" y="2160689"/>
            <a:ext cx="5009321" cy="3777469"/>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atin typeface="Arial Nova Cond Light" panose="020B0306020202020204" pitchFamily="34" charset="0"/>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5" name="Slide Number Placeholder 4">
            <a:extLst>
              <a:ext uri="{FF2B5EF4-FFF2-40B4-BE49-F238E27FC236}">
                <a16:creationId xmlns:a16="http://schemas.microsoft.com/office/drawing/2014/main" id="{045C435B-54B9-4E03-9014-2C40E8B662D6}"/>
              </a:ext>
            </a:extLst>
          </p:cNvPr>
          <p:cNvSpPr>
            <a:spLocks noGrp="1"/>
          </p:cNvSpPr>
          <p:nvPr>
            <p:ph type="sldNum" sz="quarter" idx="10"/>
          </p:nvPr>
        </p:nvSpPr>
        <p:spPr/>
        <p:txBody>
          <a:bodyPr/>
          <a:lstStyle>
            <a:lvl1pPr>
              <a:defRPr/>
            </a:lvl1p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3142459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10479" y="2137552"/>
            <a:ext cx="4987096" cy="7439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172201" y="2137552"/>
            <a:ext cx="5015948" cy="7439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0" name="Title 1">
            <a:extLst>
              <a:ext uri="{FF2B5EF4-FFF2-40B4-BE49-F238E27FC236}">
                <a16:creationId xmlns:a16="http://schemas.microsoft.com/office/drawing/2014/main" id="{1F3381D4-B015-4A74-9E6E-CDE64AC853AE}"/>
              </a:ext>
            </a:extLst>
          </p:cNvPr>
          <p:cNvSpPr>
            <a:spLocks noGrp="1"/>
          </p:cNvSpPr>
          <p:nvPr>
            <p:ph type="title"/>
          </p:nvPr>
        </p:nvSpPr>
        <p:spPr>
          <a:xfrm>
            <a:off x="1003852" y="603448"/>
            <a:ext cx="10177669" cy="1249844"/>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67F1FA5C-8269-4DAF-9850-D364D731001C}"/>
              </a:ext>
            </a:extLst>
          </p:cNvPr>
          <p:cNvSpPr>
            <a:spLocks noGrp="1"/>
          </p:cNvSpPr>
          <p:nvPr>
            <p:ph sz="half" idx="10" hasCustomPrompt="1"/>
          </p:nvPr>
        </p:nvSpPr>
        <p:spPr>
          <a:xfrm>
            <a:off x="1003853" y="3085747"/>
            <a:ext cx="5015948" cy="2863297"/>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atin typeface="Arial Nova Cond Light" panose="020B0306020202020204" pitchFamily="34" charset="0"/>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12" name="Content Placeholder 3">
            <a:extLst>
              <a:ext uri="{FF2B5EF4-FFF2-40B4-BE49-F238E27FC236}">
                <a16:creationId xmlns:a16="http://schemas.microsoft.com/office/drawing/2014/main" id="{44BE900A-4EBA-4C11-9300-DAD637DDD4E2}"/>
              </a:ext>
            </a:extLst>
          </p:cNvPr>
          <p:cNvSpPr>
            <a:spLocks noGrp="1"/>
          </p:cNvSpPr>
          <p:nvPr>
            <p:ph sz="half" idx="2" hasCustomPrompt="1"/>
          </p:nvPr>
        </p:nvSpPr>
        <p:spPr>
          <a:xfrm>
            <a:off x="6172201" y="3085745"/>
            <a:ext cx="5009321" cy="2863298"/>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atin typeface="Arial Nova Cond Light" panose="020B0306020202020204" pitchFamily="34" charset="0"/>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atin typeface="Arial Nova Cond Light" panose="020B0306020202020204" pitchFamily="34" charset="0"/>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2" name="Slide Number Placeholder 1">
            <a:extLst>
              <a:ext uri="{FF2B5EF4-FFF2-40B4-BE49-F238E27FC236}">
                <a16:creationId xmlns:a16="http://schemas.microsoft.com/office/drawing/2014/main" id="{B7FC7834-2453-465B-8BE9-CA490CC2E783}"/>
              </a:ext>
            </a:extLst>
          </p:cNvPr>
          <p:cNvSpPr>
            <a:spLocks noGrp="1"/>
          </p:cNvSpPr>
          <p:nvPr>
            <p:ph type="sldNum" sz="quarter" idx="11"/>
          </p:nvPr>
        </p:nvSpPr>
        <p:spPr/>
        <p:txBody>
          <a:bodyPr/>
          <a:lstStyle>
            <a:lvl1pPr>
              <a:defRPr/>
            </a:lvl1p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3828569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5916" y="600981"/>
            <a:ext cx="3776109" cy="1229464"/>
          </a:xfrm>
        </p:spPr>
        <p:txBody>
          <a:bodyPr anchor="b"/>
          <a:lstStyle>
            <a:lvl1pPr>
              <a:defRPr sz="3200"/>
            </a:lvl1pPr>
          </a:lstStyle>
          <a:p>
            <a:r>
              <a:rPr lang="en-US"/>
              <a:t>Click to edit Master title style</a:t>
            </a:r>
          </a:p>
        </p:txBody>
      </p:sp>
      <p:sp>
        <p:nvSpPr>
          <p:cNvPr id="3" name="Content Placeholder 2"/>
          <p:cNvSpPr>
            <a:spLocks noGrp="1"/>
          </p:cNvSpPr>
          <p:nvPr>
            <p:ph idx="1" hasCustomPrompt="1"/>
          </p:nvPr>
        </p:nvSpPr>
        <p:spPr>
          <a:xfrm>
            <a:off x="5183188" y="600984"/>
            <a:ext cx="6012896" cy="5311699"/>
          </a:xfrm>
        </p:spPr>
        <p:txBody>
          <a:bodyPr>
            <a:normAutofit/>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sz="2400">
                <a:latin typeface="Arial Nova Cond Light" panose="020B0306020202020204" pitchFamily="34" charset="0"/>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a:latin typeface="Arial Nova Cond Light" panose="020B0306020202020204" pitchFamily="34" charset="0"/>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800">
                <a:latin typeface="Arial Nova Cond Light" panose="020B0306020202020204" pitchFamily="34" charset="0"/>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600">
                <a:latin typeface="Arial Nova Cond Light" panose="020B0306020202020204" pitchFamily="34" charset="0"/>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600">
                <a:latin typeface="Arial Nova Cond Light" panose="020B0306020202020204" pitchFamily="34" charset="0"/>
              </a:defRPr>
            </a:lvl5pPr>
            <a:lvl6pPr>
              <a:defRPr sz="2000"/>
            </a:lvl6pPr>
            <a:lvl7pPr>
              <a:defRPr sz="2000"/>
            </a:lvl7pPr>
            <a:lvl8pPr>
              <a:defRPr sz="2000"/>
            </a:lvl8pPr>
            <a:lvl9pPr>
              <a:defRPr sz="2000"/>
            </a:lvl9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dirty="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Text Placeholder 3"/>
          <p:cNvSpPr>
            <a:spLocks noGrp="1"/>
          </p:cNvSpPr>
          <p:nvPr>
            <p:ph type="body" sz="half" idx="2"/>
          </p:nvPr>
        </p:nvSpPr>
        <p:spPr>
          <a:xfrm>
            <a:off x="995916" y="2149421"/>
            <a:ext cx="3776109" cy="376326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CB8ED91B-33A7-44D8-BE78-D2E3DFBC89BB}"/>
              </a:ext>
            </a:extLst>
          </p:cNvPr>
          <p:cNvSpPr>
            <a:spLocks noGrp="1"/>
          </p:cNvSpPr>
          <p:nvPr>
            <p:ph type="sldNum" sz="quarter" idx="10"/>
          </p:nvPr>
        </p:nvSpPr>
        <p:spPr/>
        <p:txBody>
          <a:bodyPr/>
          <a:lstStyle>
            <a:lvl1pPr>
              <a:defRPr/>
            </a:lvl1p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163022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 Dark Blue">
  <p:cSld name="Divider - Dark Blue">
    <p:bg>
      <p:bgPr>
        <a:solidFill>
          <a:schemeClr val="dk2"/>
        </a:solidFill>
        <a:effectLst/>
      </p:bgPr>
    </p:bg>
    <p:spTree>
      <p:nvGrpSpPr>
        <p:cNvPr id="1" name="Shape 102"/>
        <p:cNvGrpSpPr/>
        <p:nvPr/>
      </p:nvGrpSpPr>
      <p:grpSpPr>
        <a:xfrm>
          <a:off x="0" y="0"/>
          <a:ext cx="0" cy="0"/>
          <a:chOff x="0" y="0"/>
          <a:chExt cx="0" cy="0"/>
        </a:xfrm>
      </p:grpSpPr>
      <p:sp>
        <p:nvSpPr>
          <p:cNvPr id="103" name="Google Shape;103;p45"/>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800" b="1" i="0" u="none" strike="noStrike" cap="none">
                <a:solidFill>
                  <a:schemeClr val="lt2"/>
                </a:solidFill>
                <a:latin typeface="Arial Nova Cond Light" panose="020B0306020202020204" pitchFamily="34" charset="0"/>
                <a:ea typeface="Arial Nova Cond Light" panose="020B0306020202020204" pitchFamily="34" charset="0"/>
                <a:cs typeface="Arial"/>
                <a:sym typeface="Arial"/>
              </a:defRPr>
            </a:lvl1pPr>
            <a:lvl2pPr marL="0" lvl="1" indent="0" algn="ctr">
              <a:spcBef>
                <a:spcPts val="0"/>
              </a:spcBef>
              <a:buNone/>
              <a:defRPr sz="800" b="1" i="0" u="none" strike="noStrike" cap="none">
                <a:solidFill>
                  <a:schemeClr val="lt2"/>
                </a:solidFill>
                <a:latin typeface="Arial"/>
                <a:ea typeface="Arial"/>
                <a:cs typeface="Arial"/>
                <a:sym typeface="Arial"/>
              </a:defRPr>
            </a:lvl2pPr>
            <a:lvl3pPr marL="0" lvl="2" indent="0" algn="ctr">
              <a:spcBef>
                <a:spcPts val="0"/>
              </a:spcBef>
              <a:buNone/>
              <a:defRPr sz="800" b="1" i="0" u="none" strike="noStrike" cap="none">
                <a:solidFill>
                  <a:schemeClr val="lt2"/>
                </a:solidFill>
                <a:latin typeface="Arial"/>
                <a:ea typeface="Arial"/>
                <a:cs typeface="Arial"/>
                <a:sym typeface="Arial"/>
              </a:defRPr>
            </a:lvl3pPr>
            <a:lvl4pPr marL="0" lvl="3" indent="0" algn="ctr">
              <a:spcBef>
                <a:spcPts val="0"/>
              </a:spcBef>
              <a:buNone/>
              <a:defRPr sz="800" b="1" i="0" u="none" strike="noStrike" cap="none">
                <a:solidFill>
                  <a:schemeClr val="lt2"/>
                </a:solidFill>
                <a:latin typeface="Arial"/>
                <a:ea typeface="Arial"/>
                <a:cs typeface="Arial"/>
                <a:sym typeface="Arial"/>
              </a:defRPr>
            </a:lvl4pPr>
            <a:lvl5pPr marL="0" lvl="4" indent="0" algn="ctr">
              <a:spcBef>
                <a:spcPts val="0"/>
              </a:spcBef>
              <a:buNone/>
              <a:defRPr sz="800" b="1" i="0" u="none" strike="noStrike" cap="none">
                <a:solidFill>
                  <a:schemeClr val="lt2"/>
                </a:solidFill>
                <a:latin typeface="Arial"/>
                <a:ea typeface="Arial"/>
                <a:cs typeface="Arial"/>
                <a:sym typeface="Arial"/>
              </a:defRPr>
            </a:lvl5pPr>
            <a:lvl6pPr marL="0" lvl="5" indent="0" algn="ctr">
              <a:spcBef>
                <a:spcPts val="0"/>
              </a:spcBef>
              <a:buNone/>
              <a:defRPr sz="800" b="1" i="0" u="none" strike="noStrike" cap="none">
                <a:solidFill>
                  <a:schemeClr val="lt2"/>
                </a:solidFill>
                <a:latin typeface="Arial"/>
                <a:ea typeface="Arial"/>
                <a:cs typeface="Arial"/>
                <a:sym typeface="Arial"/>
              </a:defRPr>
            </a:lvl6pPr>
            <a:lvl7pPr marL="0" lvl="6" indent="0" algn="ctr">
              <a:spcBef>
                <a:spcPts val="0"/>
              </a:spcBef>
              <a:buNone/>
              <a:defRPr sz="800" b="1" i="0" u="none" strike="noStrike" cap="none">
                <a:solidFill>
                  <a:schemeClr val="lt2"/>
                </a:solidFill>
                <a:latin typeface="Arial"/>
                <a:ea typeface="Arial"/>
                <a:cs typeface="Arial"/>
                <a:sym typeface="Arial"/>
              </a:defRPr>
            </a:lvl7pPr>
            <a:lvl8pPr marL="0" lvl="7" indent="0" algn="ctr">
              <a:spcBef>
                <a:spcPts val="0"/>
              </a:spcBef>
              <a:buNone/>
              <a:defRPr sz="800" b="1" i="0" u="none" strike="noStrike" cap="none">
                <a:solidFill>
                  <a:schemeClr val="lt2"/>
                </a:solidFill>
                <a:latin typeface="Arial"/>
                <a:ea typeface="Arial"/>
                <a:cs typeface="Arial"/>
                <a:sym typeface="Arial"/>
              </a:defRPr>
            </a:lvl8pPr>
            <a:lvl9pPr marL="0" lvl="8" indent="0" algn="ctr">
              <a:spcBef>
                <a:spcPts val="0"/>
              </a:spcBef>
              <a:buNone/>
              <a:defRPr sz="800" b="1" i="0" u="none" strike="noStrike" cap="none">
                <a:solidFill>
                  <a:schemeClr val="lt2"/>
                </a:solidFill>
                <a:latin typeface="Arial"/>
                <a:ea typeface="Arial"/>
                <a:cs typeface="Arial"/>
                <a:sym typeface="Arial"/>
              </a:defRPr>
            </a:lvl9pPr>
          </a:lstStyle>
          <a:p>
            <a:fld id="{00000000-1234-1234-1234-123412341234}" type="slidenum">
              <a:rPr lang="en-US" smtClean="0"/>
              <a:pPr/>
              <a:t>‹#›</a:t>
            </a:fld>
            <a:endParaRPr lang="en-US" dirty="0"/>
          </a:p>
        </p:txBody>
      </p:sp>
      <p:sp>
        <p:nvSpPr>
          <p:cNvPr id="104" name="Google Shape;104;p45"/>
          <p:cNvSpPr/>
          <p:nvPr/>
        </p:nvSpPr>
        <p:spPr>
          <a:xfrm>
            <a:off x="5876459" y="5505451"/>
            <a:ext cx="439084" cy="442912"/>
          </a:xfrm>
          <a:custGeom>
            <a:avLst/>
            <a:gdLst/>
            <a:ahLst/>
            <a:cxnLst/>
            <a:rect l="l" t="t" r="r" b="b"/>
            <a:pathLst>
              <a:path w="160" h="160" extrusionOk="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Nova Cond Light" panose="020B0306020202020204" pitchFamily="34" charset="0"/>
              <a:ea typeface="Arial"/>
              <a:cs typeface="Arial"/>
              <a:sym typeface="Arial"/>
            </a:endParaRPr>
          </a:p>
        </p:txBody>
      </p:sp>
      <p:sp>
        <p:nvSpPr>
          <p:cNvPr id="105" name="Google Shape;105;p45"/>
          <p:cNvSpPr txBox="1">
            <a:spLocks noGrp="1"/>
          </p:cNvSpPr>
          <p:nvPr>
            <p:ph type="body" idx="1"/>
          </p:nvPr>
        </p:nvSpPr>
        <p:spPr>
          <a:xfrm>
            <a:off x="0" y="-1"/>
            <a:ext cx="12192000" cy="5505451"/>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1000"/>
              </a:spcBef>
              <a:spcAft>
                <a:spcPts val="0"/>
              </a:spcAft>
              <a:buClr>
                <a:schemeClr val="lt2"/>
              </a:buClr>
              <a:buSzPts val="8800"/>
              <a:buNone/>
              <a:defRPr sz="8800" b="1">
                <a:solidFill>
                  <a:schemeClr val="lt2"/>
                </a:solidFill>
                <a:latin typeface="Georgia"/>
                <a:ea typeface="Georgia"/>
                <a:cs typeface="Georgia"/>
                <a:sym typeface="Georgia"/>
              </a:defRPr>
            </a:lvl1pPr>
            <a:lvl2pPr marL="914400" lvl="1" indent="-228600" algn="ctr">
              <a:lnSpc>
                <a:spcPct val="100000"/>
              </a:lnSpc>
              <a:spcBef>
                <a:spcPts val="499"/>
              </a:spcBef>
              <a:spcAft>
                <a:spcPts val="0"/>
              </a:spcAft>
              <a:buClr>
                <a:schemeClr val="dk1"/>
              </a:buClr>
              <a:buSzPts val="2200"/>
              <a:buNone/>
              <a:defRPr/>
            </a:lvl2pPr>
            <a:lvl3pPr marL="1371600" lvl="2" indent="-228600" algn="ctr">
              <a:lnSpc>
                <a:spcPct val="100000"/>
              </a:lnSpc>
              <a:spcBef>
                <a:spcPts val="499"/>
              </a:spcBef>
              <a:spcAft>
                <a:spcPts val="0"/>
              </a:spcAft>
              <a:buClr>
                <a:schemeClr val="dk1"/>
              </a:buClr>
              <a:buSzPts val="2000"/>
              <a:buNone/>
              <a:defRPr/>
            </a:lvl3pPr>
            <a:lvl4pPr marL="1828800" lvl="3" indent="-228600" algn="ctr">
              <a:lnSpc>
                <a:spcPct val="100000"/>
              </a:lnSpc>
              <a:spcBef>
                <a:spcPts val="499"/>
              </a:spcBef>
              <a:spcAft>
                <a:spcPts val="0"/>
              </a:spcAft>
              <a:buClr>
                <a:schemeClr val="dk1"/>
              </a:buClr>
              <a:buSzPts val="2000"/>
              <a:buNone/>
              <a:defRPr/>
            </a:lvl4pPr>
            <a:lvl5pPr marL="2286000" lvl="4" indent="-228600" algn="ctr">
              <a:lnSpc>
                <a:spcPct val="100000"/>
              </a:lnSpc>
              <a:spcBef>
                <a:spcPts val="499"/>
              </a:spcBef>
              <a:spcAft>
                <a:spcPts val="0"/>
              </a:spcAft>
              <a:buClr>
                <a:schemeClr val="dk1"/>
              </a:buClr>
              <a:buSzPts val="20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603804"/>
            <a:ext cx="10177669" cy="124984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6EB5CE2-198E-47F3-9024-FAE6E5190E49}"/>
              </a:ext>
            </a:extLst>
          </p:cNvPr>
          <p:cNvSpPr>
            <a:spLocks noGrp="1"/>
          </p:cNvSpPr>
          <p:nvPr>
            <p:ph type="sldNum" sz="quarter" idx="10"/>
          </p:nvPr>
        </p:nvSpPr>
        <p:spPr/>
        <p:txBody>
          <a:bodyPr/>
          <a:lstStyle>
            <a:lvl1pPr>
              <a:defRPr/>
            </a:lvl1p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783428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6AB654-5F1A-450A-B21D-BC068F9BCC5A}"/>
              </a:ext>
            </a:extLst>
          </p:cNvPr>
          <p:cNvSpPr>
            <a:spLocks noGrp="1"/>
          </p:cNvSpPr>
          <p:nvPr>
            <p:ph type="sldNum" sz="quarter" idx="10"/>
          </p:nvPr>
        </p:nvSpPr>
        <p:spPr/>
        <p:txBody>
          <a:bodyPr/>
          <a:lstStyle>
            <a:lvl1pPr>
              <a:defRPr/>
            </a:lvl1p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3818886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2AA1C-559F-444F-8E99-A000C0EC9F69}"/>
              </a:ext>
            </a:extLst>
          </p:cNvPr>
          <p:cNvSpPr/>
          <p:nvPr userDrawn="1"/>
        </p:nvSpPr>
        <p:spPr>
          <a:xfrm>
            <a:off x="5431810" y="0"/>
            <a:ext cx="6760191" cy="6858000"/>
          </a:xfrm>
          <a:prstGeom prst="rect">
            <a:avLst/>
          </a:prstGeom>
          <a:solidFill>
            <a:schemeClr val="tx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latin typeface="Arial Nova Cond Light" panose="020B0306020202020204" pitchFamily="34" charset="0"/>
            </a:endParaRPr>
          </a:p>
        </p:txBody>
      </p:sp>
      <p:sp>
        <p:nvSpPr>
          <p:cNvPr id="7" name="Picture Placeholder 6">
            <a:extLst>
              <a:ext uri="{FF2B5EF4-FFF2-40B4-BE49-F238E27FC236}">
                <a16:creationId xmlns:a16="http://schemas.microsoft.com/office/drawing/2014/main" id="{A3B70C91-087B-45E6-B9A3-3A6504BBD998}"/>
              </a:ext>
            </a:extLst>
          </p:cNvPr>
          <p:cNvSpPr>
            <a:spLocks noGrp="1"/>
          </p:cNvSpPr>
          <p:nvPr>
            <p:ph type="pic" sz="quarter" idx="10" hasCustomPrompt="1"/>
          </p:nvPr>
        </p:nvSpPr>
        <p:spPr>
          <a:xfrm>
            <a:off x="832514" y="1501255"/>
            <a:ext cx="5063319" cy="4510585"/>
          </a:xfrm>
          <a:gradFill>
            <a:gsLst>
              <a:gs pos="0">
                <a:schemeClr val="tx1">
                  <a:alpha val="40000"/>
                </a:schemeClr>
              </a:gs>
              <a:gs pos="99000">
                <a:schemeClr val="tx1">
                  <a:alpha val="20000"/>
                </a:schemeClr>
              </a:gs>
            </a:gsLst>
            <a:lin ang="5400000" scaled="1"/>
          </a:gradFill>
        </p:spPr>
        <p:txBody>
          <a:bodyPr anchor="ctr">
            <a:norm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800"/>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*REQUIRED* Click icon to </a:t>
            </a:r>
            <a:br>
              <a:rPr lang="en-US"/>
            </a:br>
            <a:r>
              <a:rPr lang="en-US"/>
              <a:t>insert photo (this text will not appear </a:t>
            </a:r>
            <a:br>
              <a:rPr lang="en-US"/>
            </a:br>
            <a:r>
              <a:rPr lang="en-US"/>
              <a:t>in presentation mode)</a:t>
            </a:r>
          </a:p>
        </p:txBody>
      </p:sp>
    </p:spTree>
    <p:extLst>
      <p:ext uri="{BB962C8B-B14F-4D97-AF65-F5344CB8AC3E}">
        <p14:creationId xmlns:p14="http://schemas.microsoft.com/office/powerpoint/2010/main" val="252109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rgbClr val="FFFFFF"/>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8BD08B-D887-424D-8D86-06B4E6E06501}"/>
              </a:ext>
            </a:extLst>
          </p:cNvPr>
          <p:cNvSpPr>
            <a:spLocks noGrp="1"/>
          </p:cNvSpPr>
          <p:nvPr>
            <p:ph type="pic" sz="quarter" idx="10" hasCustomPrompt="1"/>
          </p:nvPr>
        </p:nvSpPr>
        <p:spPr>
          <a:xfrm>
            <a:off x="3845859" y="0"/>
            <a:ext cx="8346141" cy="6858000"/>
          </a:xfrm>
          <a:gradFill>
            <a:gsLst>
              <a:gs pos="0">
                <a:schemeClr val="tx1">
                  <a:alpha val="40000"/>
                </a:schemeClr>
              </a:gs>
              <a:gs pos="99000">
                <a:schemeClr val="tx1">
                  <a:alpha val="20000"/>
                </a:schemeClr>
              </a:gs>
            </a:gsLst>
            <a:lin ang="5400000" scaled="1"/>
          </a:gradFill>
        </p:spPr>
        <p:txBody>
          <a:bodyPr anchor="ctr">
            <a:normAutofit/>
          </a:bodyPr>
          <a:lstStyle>
            <a:lvl1pPr marL="0" indent="0" algn="r">
              <a:buNone/>
              <a:defRPr sz="2000"/>
            </a:lvl1pPr>
          </a:lstStyle>
          <a:p>
            <a:r>
              <a:rPr lang="en-US"/>
              <a:t>*REQUIRED* Click icon to insert photo </a:t>
            </a:r>
            <a:br>
              <a:rPr lang="en-US"/>
            </a:br>
            <a:r>
              <a:rPr lang="en-US"/>
              <a:t>(this text will not appear in presentation mode)</a:t>
            </a:r>
          </a:p>
        </p:txBody>
      </p:sp>
      <p:pic>
        <p:nvPicPr>
          <p:cNvPr id="5" name="Picture 4" descr="A picture containing object, clock, sitting, computer&#10;&#10;Description automatically generated">
            <a:extLst>
              <a:ext uri="{FF2B5EF4-FFF2-40B4-BE49-F238E27FC236}">
                <a16:creationId xmlns:a16="http://schemas.microsoft.com/office/drawing/2014/main" id="{E0FE51C2-0CD6-46BC-87B6-765E1629E2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514" y="593538"/>
            <a:ext cx="2172823" cy="352921"/>
          </a:xfrm>
          <a:prstGeom prst="rect">
            <a:avLst/>
          </a:prstGeom>
        </p:spPr>
      </p:pic>
    </p:spTree>
    <p:extLst>
      <p:ext uri="{BB962C8B-B14F-4D97-AF65-F5344CB8AC3E}">
        <p14:creationId xmlns:p14="http://schemas.microsoft.com/office/powerpoint/2010/main" val="877565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 Dark Blu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523D8C-2E8B-40DA-9F4A-85F642D64DF1}"/>
              </a:ext>
            </a:extLst>
          </p:cNvPr>
          <p:cNvSpPr>
            <a:spLocks noGrp="1"/>
          </p:cNvSpPr>
          <p:nvPr>
            <p:ph type="sldNum" sz="quarter" idx="10"/>
          </p:nvPr>
        </p:nvSpPr>
        <p:spPr/>
        <p:txBody>
          <a:bodyPr/>
          <a:lstStyle>
            <a:lvl1pPr>
              <a:defRPr>
                <a:solidFill>
                  <a:schemeClr val="bg2"/>
                </a:solidFill>
              </a:defRPr>
            </a:lvl1pPr>
          </a:lstStyle>
          <a:p>
            <a:fld id="{0969892B-6FB2-445D-B6A4-8332FBFF141C}" type="slidenum">
              <a:rPr lang="en-US" smtClean="0"/>
              <a:pPr/>
              <a:t>‹#›</a:t>
            </a:fld>
            <a:endParaRPr lang="en-US" dirty="0"/>
          </a:p>
        </p:txBody>
      </p:sp>
      <p:sp>
        <p:nvSpPr>
          <p:cNvPr id="4" name="Freeform 27">
            <a:extLst>
              <a:ext uri="{FF2B5EF4-FFF2-40B4-BE49-F238E27FC236}">
                <a16:creationId xmlns:a16="http://schemas.microsoft.com/office/drawing/2014/main" id="{84C02D66-3C2C-48DA-9457-10C7141220BA}"/>
              </a:ext>
            </a:extLst>
          </p:cNvPr>
          <p:cNvSpPr>
            <a:spLocks noEditPoints="1"/>
          </p:cNvSpPr>
          <p:nvPr userDrawn="1"/>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sz="1800" dirty="0">
              <a:latin typeface="Arial Nova Cond Light" panose="020B0306020202020204" pitchFamily="34" charset="0"/>
            </a:endParaRPr>
          </a:p>
        </p:txBody>
      </p:sp>
      <p:sp>
        <p:nvSpPr>
          <p:cNvPr id="6" name="Text Placeholder 5">
            <a:extLst>
              <a:ext uri="{FF2B5EF4-FFF2-40B4-BE49-F238E27FC236}">
                <a16:creationId xmlns:a16="http://schemas.microsoft.com/office/drawing/2014/main" id="{23F3D003-5DED-4EF9-97EA-70394ED1AA3C}"/>
              </a:ext>
            </a:extLst>
          </p:cNvPr>
          <p:cNvSpPr>
            <a:spLocks noGrp="1"/>
          </p:cNvSpPr>
          <p:nvPr>
            <p:ph type="body" sz="quarter" idx="11" hasCustomPrompt="1"/>
          </p:nvPr>
        </p:nvSpPr>
        <p:spPr>
          <a:xfrm>
            <a:off x="0" y="-1"/>
            <a:ext cx="12192000" cy="5505451"/>
          </a:xfrm>
        </p:spPr>
        <p:txBody>
          <a:bodyPr anchor="ctr">
            <a:normAutofit/>
          </a:bodyPr>
          <a:lstStyle>
            <a:lvl1pPr algn="ctr">
              <a:defRPr sz="8800" b="1">
                <a:solidFill>
                  <a:schemeClr val="bg2"/>
                </a:solidFill>
                <a:latin typeface="+mj-lt"/>
              </a:defRPr>
            </a:lvl1pPr>
            <a:lvl2pPr algn="ctr">
              <a:defRPr/>
            </a:lvl2pPr>
            <a:lvl3pPr algn="ctr">
              <a:defRPr/>
            </a:lvl3pPr>
            <a:lvl4pPr algn="ctr">
              <a:defRPr/>
            </a:lvl4pPr>
            <a:lvl5pPr algn="ctr">
              <a:defRPr/>
            </a:lvl5pPr>
          </a:lstStyle>
          <a:p>
            <a:pPr lvl="0"/>
            <a:r>
              <a:rPr lang="en-US"/>
              <a:t>Divider</a:t>
            </a:r>
          </a:p>
          <a:p>
            <a:pPr lvl="0"/>
            <a:r>
              <a:rPr lang="en-US"/>
              <a:t>Slide</a:t>
            </a:r>
          </a:p>
        </p:txBody>
      </p:sp>
    </p:spTree>
    <p:extLst>
      <p:ext uri="{BB962C8B-B14F-4D97-AF65-F5344CB8AC3E}">
        <p14:creationId xmlns:p14="http://schemas.microsoft.com/office/powerpoint/2010/main" val="3526457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 Grey">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523D8C-2E8B-40DA-9F4A-85F642D64DF1}"/>
              </a:ext>
            </a:extLst>
          </p:cNvPr>
          <p:cNvSpPr>
            <a:spLocks noGrp="1"/>
          </p:cNvSpPr>
          <p:nvPr>
            <p:ph type="sldNum" sz="quarter" idx="10"/>
          </p:nvPr>
        </p:nvSpPr>
        <p:spPr/>
        <p:txBody>
          <a:bodyPr/>
          <a:lstStyle>
            <a:lvl1pPr>
              <a:defRPr>
                <a:solidFill>
                  <a:schemeClr val="tx1"/>
                </a:solidFill>
              </a:defRPr>
            </a:lvl1pPr>
          </a:lstStyle>
          <a:p>
            <a:fld id="{0969892B-6FB2-445D-B6A4-8332FBFF141C}" type="slidenum">
              <a:rPr lang="en-US" smtClean="0"/>
              <a:pPr/>
              <a:t>‹#›</a:t>
            </a:fld>
            <a:endParaRPr lang="en-US" dirty="0"/>
          </a:p>
        </p:txBody>
      </p:sp>
      <p:sp>
        <p:nvSpPr>
          <p:cNvPr id="4" name="Freeform 27">
            <a:extLst>
              <a:ext uri="{FF2B5EF4-FFF2-40B4-BE49-F238E27FC236}">
                <a16:creationId xmlns:a16="http://schemas.microsoft.com/office/drawing/2014/main" id="{84C02D66-3C2C-48DA-9457-10C7141220BA}"/>
              </a:ext>
            </a:extLst>
          </p:cNvPr>
          <p:cNvSpPr>
            <a:spLocks noEditPoints="1"/>
          </p:cNvSpPr>
          <p:nvPr userDrawn="1"/>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sz="1800" dirty="0">
              <a:latin typeface="Arial Nova Cond Light" panose="020B0306020202020204" pitchFamily="34" charset="0"/>
            </a:endParaRPr>
          </a:p>
        </p:txBody>
      </p:sp>
      <p:sp>
        <p:nvSpPr>
          <p:cNvPr id="6" name="Text Placeholder 5">
            <a:extLst>
              <a:ext uri="{FF2B5EF4-FFF2-40B4-BE49-F238E27FC236}">
                <a16:creationId xmlns:a16="http://schemas.microsoft.com/office/drawing/2014/main" id="{23F3D003-5DED-4EF9-97EA-70394ED1AA3C}"/>
              </a:ext>
            </a:extLst>
          </p:cNvPr>
          <p:cNvSpPr>
            <a:spLocks noGrp="1"/>
          </p:cNvSpPr>
          <p:nvPr>
            <p:ph type="body" sz="quarter" idx="11" hasCustomPrompt="1"/>
          </p:nvPr>
        </p:nvSpPr>
        <p:spPr>
          <a:xfrm>
            <a:off x="0" y="-1"/>
            <a:ext cx="12192000" cy="5505451"/>
          </a:xfrm>
          <a:noFill/>
        </p:spPr>
        <p:txBody>
          <a:bodyPr anchor="ctr">
            <a:normAutofit/>
          </a:bodyPr>
          <a:lstStyle>
            <a:lvl1pPr algn="ctr">
              <a:defRPr sz="8800" b="1">
                <a:solidFill>
                  <a:schemeClr val="tx1"/>
                </a:solidFill>
                <a:latin typeface="+mj-lt"/>
              </a:defRPr>
            </a:lvl1pPr>
            <a:lvl2pPr algn="ctr">
              <a:defRPr/>
            </a:lvl2pPr>
            <a:lvl3pPr algn="ctr">
              <a:defRPr/>
            </a:lvl3pPr>
            <a:lvl4pPr algn="ctr">
              <a:defRPr/>
            </a:lvl4pPr>
            <a:lvl5pPr algn="ctr">
              <a:defRPr/>
            </a:lvl5pPr>
          </a:lstStyle>
          <a:p>
            <a:pPr lvl="0"/>
            <a:r>
              <a:rPr lang="en-US"/>
              <a:t>Divider</a:t>
            </a:r>
          </a:p>
          <a:p>
            <a:pPr lvl="0"/>
            <a:r>
              <a:rPr lang="en-US"/>
              <a:t>Slide</a:t>
            </a:r>
          </a:p>
        </p:txBody>
      </p:sp>
    </p:spTree>
    <p:extLst>
      <p:ext uri="{BB962C8B-B14F-4D97-AF65-F5344CB8AC3E}">
        <p14:creationId xmlns:p14="http://schemas.microsoft.com/office/powerpoint/2010/main" val="3938126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Left - 2 Blocks Staggered Alt">
    <p:spTree>
      <p:nvGrpSpPr>
        <p:cNvPr id="1" name=""/>
        <p:cNvGrpSpPr/>
        <p:nvPr/>
      </p:nvGrpSpPr>
      <p:grpSpPr>
        <a:xfrm>
          <a:off x="0" y="0"/>
          <a:ext cx="0" cy="0"/>
          <a:chOff x="0" y="0"/>
          <a:chExt cx="0" cy="0"/>
        </a:xfrm>
      </p:grpSpPr>
      <p:sp>
        <p:nvSpPr>
          <p:cNvPr id="2" name="Title 1"/>
          <p:cNvSpPr>
            <a:spLocks noGrp="1"/>
          </p:cNvSpPr>
          <p:nvPr>
            <p:ph type="title"/>
          </p:nvPr>
        </p:nvSpPr>
        <p:spPr>
          <a:xfrm>
            <a:off x="970733" y="946704"/>
            <a:ext cx="4057016" cy="1249845"/>
          </a:xfrm>
        </p:spPr>
        <p:txBody>
          <a:bodyPr anchor="t" anchorCtr="0"/>
          <a:lstStyle/>
          <a:p>
            <a:r>
              <a:rPr lang="en-US"/>
              <a:t>Click to edit Master title style</a:t>
            </a:r>
          </a:p>
        </p:txBody>
      </p:sp>
      <p:sp>
        <p:nvSpPr>
          <p:cNvPr id="6" name="Picture Placeholder 8"/>
          <p:cNvSpPr>
            <a:spLocks noGrp="1"/>
          </p:cNvSpPr>
          <p:nvPr>
            <p:ph type="pic" sz="quarter" idx="14" hasCustomPrompt="1"/>
          </p:nvPr>
        </p:nvSpPr>
        <p:spPr>
          <a:xfrm>
            <a:off x="6085842" y="568960"/>
            <a:ext cx="6106159" cy="4003040"/>
          </a:xfrm>
          <a:prstGeom prst="rect">
            <a:avLst/>
          </a:prstGeom>
          <a:solidFill>
            <a:schemeClr val="bg2"/>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rgbClr val="D7D7D7"/>
                </a:solidFill>
              </a:defRPr>
            </a:lvl1pPr>
          </a:lstStyle>
          <a:p>
            <a:r>
              <a:rPr lang="en-US"/>
              <a:t>*OPTIONAL* Click icon to insert photo </a:t>
            </a:r>
            <a:br>
              <a:rPr lang="en-US"/>
            </a:br>
            <a:r>
              <a:rPr lang="en-US"/>
              <a:t>(this text will not appear in presentation mode)</a:t>
            </a:r>
          </a:p>
        </p:txBody>
      </p:sp>
      <p:sp>
        <p:nvSpPr>
          <p:cNvPr id="5" name="Picture Placeholder 8"/>
          <p:cNvSpPr>
            <a:spLocks noGrp="1"/>
          </p:cNvSpPr>
          <p:nvPr>
            <p:ph type="pic" sz="quarter" idx="13" hasCustomPrompt="1"/>
          </p:nvPr>
        </p:nvSpPr>
        <p:spPr>
          <a:xfrm>
            <a:off x="3058160" y="4572000"/>
            <a:ext cx="5069840" cy="2286000"/>
          </a:xfrm>
          <a:prstGeom prst="rect">
            <a:avLst/>
          </a:prstGeom>
          <a:solidFill>
            <a:schemeClr val="tx1"/>
          </a:solidFill>
          <a:ln>
            <a:noFill/>
          </a:ln>
        </p:spPr>
        <p:txBody>
          <a:bodyPr wrap="square" anchor="ctr">
            <a:noAutofit/>
          </a:bodyPr>
          <a:lstStyle>
            <a:lvl1pPr algn="ctr">
              <a:defRPr sz="1200">
                <a:solidFill>
                  <a:schemeClr val="bg2"/>
                </a:solidFill>
              </a:defRPr>
            </a:lvl1pPr>
          </a:lstStyle>
          <a:p>
            <a:r>
              <a:rPr lang="en-US"/>
              <a:t>*OPTIONAL* Click icon to insert photo </a:t>
            </a:r>
            <a:br>
              <a:rPr lang="en-US"/>
            </a:br>
            <a:r>
              <a:rPr lang="en-US"/>
              <a:t>(this text will not appear in presentation mode)</a:t>
            </a:r>
          </a:p>
        </p:txBody>
      </p:sp>
      <p:sp>
        <p:nvSpPr>
          <p:cNvPr id="4" name="Text Placeholder 3">
            <a:extLst>
              <a:ext uri="{FF2B5EF4-FFF2-40B4-BE49-F238E27FC236}">
                <a16:creationId xmlns:a16="http://schemas.microsoft.com/office/drawing/2014/main" id="{7D17153D-9F64-427B-A86A-225804AEA46D}"/>
              </a:ext>
            </a:extLst>
          </p:cNvPr>
          <p:cNvSpPr>
            <a:spLocks noGrp="1"/>
          </p:cNvSpPr>
          <p:nvPr>
            <p:ph type="body" sz="quarter" idx="15" hasCustomPrompt="1"/>
          </p:nvPr>
        </p:nvSpPr>
        <p:spPr>
          <a:xfrm>
            <a:off x="996949" y="2724150"/>
            <a:ext cx="3879851" cy="1319500"/>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3" name="Slide Number Placeholder 12">
            <a:extLst>
              <a:ext uri="{FF2B5EF4-FFF2-40B4-BE49-F238E27FC236}">
                <a16:creationId xmlns:a16="http://schemas.microsoft.com/office/drawing/2014/main" id="{1769B21F-B1AB-4906-B012-180B362B1943}"/>
              </a:ext>
            </a:extLst>
          </p:cNvPr>
          <p:cNvSpPr>
            <a:spLocks noGrp="1"/>
          </p:cNvSpPr>
          <p:nvPr>
            <p:ph type="sldNum" sz="quarter" idx="16"/>
          </p:nvPr>
        </p:nvSpPr>
        <p:spPr/>
        <p:txBody>
          <a:bodyPr/>
          <a:lstStyle>
            <a:lvl1pPr>
              <a:defRPr/>
            </a:lvl1pPr>
          </a:lstStyle>
          <a:p>
            <a:fld id="{0969892B-6FB2-445D-B6A4-8332FBFF141C}" type="slidenum">
              <a:rPr lang="en-US" smtClean="0"/>
              <a:pPr/>
              <a:t>‹#›</a:t>
            </a:fld>
            <a:endParaRPr lang="en-US" dirty="0"/>
          </a:p>
        </p:txBody>
      </p:sp>
    </p:spTree>
    <p:extLst>
      <p:ext uri="{BB962C8B-B14F-4D97-AF65-F5344CB8AC3E}">
        <p14:creationId xmlns:p14="http://schemas.microsoft.com/office/powerpoint/2010/main" val="27229383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Right - Large Block Left">
    <p:spTree>
      <p:nvGrpSpPr>
        <p:cNvPr id="1" name=""/>
        <p:cNvGrpSpPr/>
        <p:nvPr/>
      </p:nvGrpSpPr>
      <p:grpSpPr>
        <a:xfrm>
          <a:off x="0" y="0"/>
          <a:ext cx="0" cy="0"/>
          <a:chOff x="0" y="0"/>
          <a:chExt cx="0" cy="0"/>
        </a:xfrm>
      </p:grpSpPr>
      <p:sp>
        <p:nvSpPr>
          <p:cNvPr id="2" name="Title 1"/>
          <p:cNvSpPr>
            <a:spLocks noGrp="1"/>
          </p:cNvSpPr>
          <p:nvPr>
            <p:ph type="title"/>
          </p:nvPr>
        </p:nvSpPr>
        <p:spPr>
          <a:xfrm>
            <a:off x="7109421" y="946702"/>
            <a:ext cx="4066580" cy="1810146"/>
          </a:xfrm>
        </p:spPr>
        <p:txBody>
          <a:bodyPr anchor="b" anchorCtr="0"/>
          <a:lstStyle/>
          <a:p>
            <a:r>
              <a:rPr lang="en-US"/>
              <a:t>Click to edit Master title style</a:t>
            </a:r>
          </a:p>
        </p:txBody>
      </p:sp>
      <p:sp>
        <p:nvSpPr>
          <p:cNvPr id="4" name="Picture Placeholder 8"/>
          <p:cNvSpPr>
            <a:spLocks noGrp="1"/>
          </p:cNvSpPr>
          <p:nvPr>
            <p:ph type="pic" sz="quarter" idx="12" hasCustomPrompt="1"/>
          </p:nvPr>
        </p:nvSpPr>
        <p:spPr>
          <a:xfrm>
            <a:off x="1016000" y="0"/>
            <a:ext cx="5080000" cy="6858000"/>
          </a:xfrm>
          <a:prstGeom prst="rect">
            <a:avLst/>
          </a:prstGeom>
          <a:solidFill>
            <a:schemeClr val="tx1"/>
          </a:solidFill>
          <a:ln>
            <a:noFill/>
          </a:ln>
        </p:spPr>
        <p:txBody>
          <a:bodyPr wrap="square" anchor="ctr">
            <a:noAutofit/>
          </a:bodyPr>
          <a:lstStyle>
            <a:lvl1pPr algn="ctr">
              <a:defRPr sz="1200">
                <a:solidFill>
                  <a:schemeClr val="bg2"/>
                </a:solidFill>
              </a:defRPr>
            </a:lvl1pPr>
          </a:lstStyle>
          <a:p>
            <a:r>
              <a:rPr lang="en-US"/>
              <a:t>*OPTIONAL* Click icon to insert photo </a:t>
            </a:r>
            <a:br>
              <a:rPr lang="en-US"/>
            </a:br>
            <a:r>
              <a:rPr lang="en-US"/>
              <a:t>(this text will not appear in presentation mode)</a:t>
            </a:r>
          </a:p>
        </p:txBody>
      </p:sp>
      <p:sp>
        <p:nvSpPr>
          <p:cNvPr id="6" name="Slide Number Placeholder 5">
            <a:extLst>
              <a:ext uri="{FF2B5EF4-FFF2-40B4-BE49-F238E27FC236}">
                <a16:creationId xmlns:a16="http://schemas.microsoft.com/office/drawing/2014/main" id="{A4DE29A0-63F1-4D48-BC54-639046B1B4F8}"/>
              </a:ext>
            </a:extLst>
          </p:cNvPr>
          <p:cNvSpPr>
            <a:spLocks noGrp="1"/>
          </p:cNvSpPr>
          <p:nvPr>
            <p:ph type="sldNum" sz="quarter" idx="15"/>
          </p:nvPr>
        </p:nvSpPr>
        <p:spPr/>
        <p:txBody>
          <a:bodyPr/>
          <a:lstStyle>
            <a:lvl1pPr>
              <a:defRPr/>
            </a:lvl1pPr>
          </a:lstStyle>
          <a:p>
            <a:fld id="{0969892B-6FB2-445D-B6A4-8332FBFF141C}" type="slidenum">
              <a:rPr lang="en-US" smtClean="0"/>
              <a:pPr/>
              <a:t>‹#›</a:t>
            </a:fld>
            <a:endParaRPr lang="en-US" dirty="0"/>
          </a:p>
        </p:txBody>
      </p:sp>
      <p:sp>
        <p:nvSpPr>
          <p:cNvPr id="8" name="Text Placeholder 3">
            <a:extLst>
              <a:ext uri="{FF2B5EF4-FFF2-40B4-BE49-F238E27FC236}">
                <a16:creationId xmlns:a16="http://schemas.microsoft.com/office/drawing/2014/main" id="{FA4EA838-01AE-42D3-A2E5-DA12D680661E}"/>
              </a:ext>
            </a:extLst>
          </p:cNvPr>
          <p:cNvSpPr>
            <a:spLocks noGrp="1"/>
          </p:cNvSpPr>
          <p:nvPr>
            <p:ph type="body" sz="quarter" idx="16" hasCustomPrompt="1"/>
          </p:nvPr>
        </p:nvSpPr>
        <p:spPr>
          <a:xfrm>
            <a:off x="7109421" y="3155611"/>
            <a:ext cx="4066580" cy="2385380"/>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219989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Left - Large Photo Right">
    <p:spTree>
      <p:nvGrpSpPr>
        <p:cNvPr id="1" name=""/>
        <p:cNvGrpSpPr/>
        <p:nvPr/>
      </p:nvGrpSpPr>
      <p:grpSpPr>
        <a:xfrm>
          <a:off x="0" y="0"/>
          <a:ext cx="0" cy="0"/>
          <a:chOff x="0" y="0"/>
          <a:chExt cx="0" cy="0"/>
        </a:xfrm>
      </p:grpSpPr>
      <p:sp>
        <p:nvSpPr>
          <p:cNvPr id="6" name="Title 5"/>
          <p:cNvSpPr>
            <a:spLocks noGrp="1"/>
          </p:cNvSpPr>
          <p:nvPr>
            <p:ph type="title"/>
          </p:nvPr>
        </p:nvSpPr>
        <p:spPr>
          <a:xfrm>
            <a:off x="1019175" y="946704"/>
            <a:ext cx="4067176" cy="2002975"/>
          </a:xfrm>
        </p:spPr>
        <p:txBody>
          <a:bodyPr anchor="b" anchorCtr="0"/>
          <a:lstStyle/>
          <a:p>
            <a:r>
              <a:rPr lang="en-US"/>
              <a:t>Click to edit Master title style</a:t>
            </a:r>
          </a:p>
        </p:txBody>
      </p:sp>
      <p:sp>
        <p:nvSpPr>
          <p:cNvPr id="3" name="Picture Placeholder 8">
            <a:extLst>
              <a:ext uri="{FF2B5EF4-FFF2-40B4-BE49-F238E27FC236}">
                <a16:creationId xmlns:a16="http://schemas.microsoft.com/office/drawing/2014/main" id="{5C20C475-CFD8-44C2-886A-7185769DC739}"/>
              </a:ext>
            </a:extLst>
          </p:cNvPr>
          <p:cNvSpPr>
            <a:spLocks noGrp="1"/>
          </p:cNvSpPr>
          <p:nvPr>
            <p:ph type="pic" sz="quarter" idx="12" hasCustomPrompt="1"/>
          </p:nvPr>
        </p:nvSpPr>
        <p:spPr>
          <a:xfrm>
            <a:off x="6099963" y="1125538"/>
            <a:ext cx="5072863" cy="5732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a:t>
            </a:r>
            <a:br>
              <a:rPr lang="en-US"/>
            </a:br>
            <a:r>
              <a:rPr lang="en-US"/>
              <a:t>(this text will not appear in presentation mode)</a:t>
            </a:r>
          </a:p>
        </p:txBody>
      </p:sp>
      <p:sp>
        <p:nvSpPr>
          <p:cNvPr id="4" name="Slide Number Placeholder 3">
            <a:extLst>
              <a:ext uri="{FF2B5EF4-FFF2-40B4-BE49-F238E27FC236}">
                <a16:creationId xmlns:a16="http://schemas.microsoft.com/office/drawing/2014/main" id="{DC4FCCF7-ED4F-407B-8223-E7B5234B6835}"/>
              </a:ext>
            </a:extLst>
          </p:cNvPr>
          <p:cNvSpPr>
            <a:spLocks noGrp="1"/>
          </p:cNvSpPr>
          <p:nvPr>
            <p:ph type="sldNum" sz="quarter" idx="13"/>
          </p:nvPr>
        </p:nvSpPr>
        <p:spPr/>
        <p:txBody>
          <a:bodyPr/>
          <a:lstStyle>
            <a:lvl1pPr>
              <a:defRPr/>
            </a:lvl1pPr>
          </a:lstStyle>
          <a:p>
            <a:fld id="{0969892B-6FB2-445D-B6A4-8332FBFF141C}" type="slidenum">
              <a:rPr lang="en-US" smtClean="0"/>
              <a:pPr/>
              <a:t>‹#›</a:t>
            </a:fld>
            <a:endParaRPr lang="en-US" dirty="0"/>
          </a:p>
        </p:txBody>
      </p:sp>
      <p:sp>
        <p:nvSpPr>
          <p:cNvPr id="8" name="Text Placeholder 3">
            <a:extLst>
              <a:ext uri="{FF2B5EF4-FFF2-40B4-BE49-F238E27FC236}">
                <a16:creationId xmlns:a16="http://schemas.microsoft.com/office/drawing/2014/main" id="{69EFEDB9-3479-45FE-8C8E-D8EE7603C03A}"/>
              </a:ext>
            </a:extLst>
          </p:cNvPr>
          <p:cNvSpPr>
            <a:spLocks noGrp="1"/>
          </p:cNvSpPr>
          <p:nvPr>
            <p:ph type="body" sz="quarter" idx="15" hasCustomPrompt="1"/>
          </p:nvPr>
        </p:nvSpPr>
        <p:spPr>
          <a:xfrm>
            <a:off x="1019175" y="3360762"/>
            <a:ext cx="3879851" cy="2253371"/>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647789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Left - Large Block Right">
    <p:spTree>
      <p:nvGrpSpPr>
        <p:cNvPr id="1" name=""/>
        <p:cNvGrpSpPr/>
        <p:nvPr/>
      </p:nvGrpSpPr>
      <p:grpSpPr>
        <a:xfrm>
          <a:off x="0" y="0"/>
          <a:ext cx="0" cy="0"/>
          <a:chOff x="0" y="0"/>
          <a:chExt cx="0" cy="0"/>
        </a:xfrm>
      </p:grpSpPr>
      <p:sp>
        <p:nvSpPr>
          <p:cNvPr id="2" name="Title 1"/>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4" name="Picture Placeholder 8"/>
          <p:cNvSpPr>
            <a:spLocks noGrp="1"/>
          </p:cNvSpPr>
          <p:nvPr>
            <p:ph type="pic" sz="quarter" idx="12" hasCustomPrompt="1"/>
          </p:nvPr>
        </p:nvSpPr>
        <p:spPr>
          <a:xfrm>
            <a:off x="6096000" y="0"/>
            <a:ext cx="6096000" cy="6858000"/>
          </a:xfrm>
          <a:prstGeom prst="rect">
            <a:avLst/>
          </a:prstGeom>
          <a:solidFill>
            <a:schemeClr val="tx1"/>
          </a:solidFill>
          <a:ln>
            <a:noFill/>
          </a:ln>
        </p:spPr>
        <p:txBody>
          <a:bodyPr wrap="square" anchor="ctr">
            <a:noAutofit/>
          </a:bodyPr>
          <a:lstStyle>
            <a:lvl1pPr algn="ctr">
              <a:defRPr sz="1200">
                <a:solidFill>
                  <a:schemeClr val="bg2"/>
                </a:solidFill>
              </a:defRPr>
            </a:lvl1pPr>
          </a:lstStyle>
          <a:p>
            <a:r>
              <a:rPr lang="en-US"/>
              <a:t>*OPTIONAL* Click icon to insert photo </a:t>
            </a:r>
            <a:br>
              <a:rPr lang="en-US"/>
            </a:br>
            <a:r>
              <a:rPr lang="en-US"/>
              <a:t>(this text will not appear in presentation mode)</a:t>
            </a:r>
          </a:p>
        </p:txBody>
      </p:sp>
      <p:sp>
        <p:nvSpPr>
          <p:cNvPr id="5" name="Slide Number Placeholder 4">
            <a:extLst>
              <a:ext uri="{FF2B5EF4-FFF2-40B4-BE49-F238E27FC236}">
                <a16:creationId xmlns:a16="http://schemas.microsoft.com/office/drawing/2014/main" id="{A5F52203-2C14-4717-BDF2-20F053042FF8}"/>
              </a:ext>
            </a:extLst>
          </p:cNvPr>
          <p:cNvSpPr>
            <a:spLocks noGrp="1"/>
          </p:cNvSpPr>
          <p:nvPr>
            <p:ph type="sldNum" sz="quarter" idx="13"/>
          </p:nvPr>
        </p:nvSpPr>
        <p:spPr/>
        <p:txBody>
          <a:bodyPr/>
          <a:lstStyle>
            <a:lvl1pPr>
              <a:defRPr/>
            </a:lvl1pPr>
          </a:lstStyle>
          <a:p>
            <a:fld id="{0969892B-6FB2-445D-B6A4-8332FBFF141C}" type="slidenum">
              <a:rPr lang="en-US" smtClean="0"/>
              <a:pPr/>
              <a:t>‹#›</a:t>
            </a:fld>
            <a:endParaRPr lang="en-US" dirty="0"/>
          </a:p>
        </p:txBody>
      </p:sp>
      <p:sp>
        <p:nvSpPr>
          <p:cNvPr id="6" name="Text Placeholder 3">
            <a:extLst>
              <a:ext uri="{FF2B5EF4-FFF2-40B4-BE49-F238E27FC236}">
                <a16:creationId xmlns:a16="http://schemas.microsoft.com/office/drawing/2014/main" id="{37B713C3-2086-489D-AC25-4BB8AA218C04}"/>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8640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2"/>
        </a:solidFill>
        <a:effectLst/>
      </p:bgPr>
    </p:bg>
    <p:spTree>
      <p:nvGrpSpPr>
        <p:cNvPr id="1" name="Shape 119"/>
        <p:cNvGrpSpPr/>
        <p:nvPr/>
      </p:nvGrpSpPr>
      <p:grpSpPr>
        <a:xfrm>
          <a:off x="0" y="0"/>
          <a:ext cx="0" cy="0"/>
          <a:chOff x="0" y="0"/>
          <a:chExt cx="0" cy="0"/>
        </a:xfrm>
      </p:grpSpPr>
      <p:sp>
        <p:nvSpPr>
          <p:cNvPr id="120" name="Google Shape;120;p59"/>
          <p:cNvSpPr txBox="1">
            <a:spLocks noGrp="1"/>
          </p:cNvSpPr>
          <p:nvPr>
            <p:ph type="body" idx="1"/>
          </p:nvPr>
        </p:nvSpPr>
        <p:spPr>
          <a:xfrm>
            <a:off x="1010479" y="2137552"/>
            <a:ext cx="4987096" cy="74392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chemeClr val="dk1"/>
              </a:buClr>
              <a:buSzPts val="2400"/>
              <a:buNone/>
              <a:defRPr sz="2400" b="1">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2000"/>
              <a:buNone/>
              <a:defRPr sz="2000" b="1"/>
            </a:lvl2pPr>
            <a:lvl3pPr marL="1371600" lvl="2" indent="-228600" algn="l">
              <a:lnSpc>
                <a:spcPct val="100000"/>
              </a:lnSpc>
              <a:spcBef>
                <a:spcPts val="499"/>
              </a:spcBef>
              <a:spcAft>
                <a:spcPts val="0"/>
              </a:spcAft>
              <a:buClr>
                <a:schemeClr val="dk1"/>
              </a:buClr>
              <a:buSzPts val="1800"/>
              <a:buNone/>
              <a:defRPr sz="1800" b="1"/>
            </a:lvl3pPr>
            <a:lvl4pPr marL="1828800" lvl="3" indent="-228600" algn="l">
              <a:lnSpc>
                <a:spcPct val="100000"/>
              </a:lnSpc>
              <a:spcBef>
                <a:spcPts val="499"/>
              </a:spcBef>
              <a:spcAft>
                <a:spcPts val="0"/>
              </a:spcAft>
              <a:buClr>
                <a:schemeClr val="dk1"/>
              </a:buClr>
              <a:buSzPts val="1600"/>
              <a:buNone/>
              <a:defRPr sz="1600" b="1"/>
            </a:lvl4pPr>
            <a:lvl5pPr marL="2286000" lvl="4" indent="-228600" algn="l">
              <a:lnSpc>
                <a:spcPct val="100000"/>
              </a:lnSpc>
              <a:spcBef>
                <a:spcPts val="499"/>
              </a:spcBef>
              <a:spcAft>
                <a:spcPts val="0"/>
              </a:spcAft>
              <a:buClr>
                <a:schemeClr val="dk1"/>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dirty="0"/>
          </a:p>
        </p:txBody>
      </p:sp>
      <p:sp>
        <p:nvSpPr>
          <p:cNvPr id="121" name="Google Shape;121;p59"/>
          <p:cNvSpPr txBox="1">
            <a:spLocks noGrp="1"/>
          </p:cNvSpPr>
          <p:nvPr>
            <p:ph type="body" idx="2"/>
          </p:nvPr>
        </p:nvSpPr>
        <p:spPr>
          <a:xfrm>
            <a:off x="6172201" y="2137552"/>
            <a:ext cx="5015948" cy="74392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chemeClr val="dk1"/>
              </a:buClr>
              <a:buSzPts val="2400"/>
              <a:buNone/>
              <a:defRPr sz="2400" b="1">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2000"/>
              <a:buNone/>
              <a:defRPr sz="2000" b="1"/>
            </a:lvl2pPr>
            <a:lvl3pPr marL="1371600" lvl="2" indent="-228600" algn="l">
              <a:lnSpc>
                <a:spcPct val="100000"/>
              </a:lnSpc>
              <a:spcBef>
                <a:spcPts val="499"/>
              </a:spcBef>
              <a:spcAft>
                <a:spcPts val="0"/>
              </a:spcAft>
              <a:buClr>
                <a:schemeClr val="dk1"/>
              </a:buClr>
              <a:buSzPts val="1800"/>
              <a:buNone/>
              <a:defRPr sz="1800" b="1"/>
            </a:lvl3pPr>
            <a:lvl4pPr marL="1828800" lvl="3" indent="-228600" algn="l">
              <a:lnSpc>
                <a:spcPct val="100000"/>
              </a:lnSpc>
              <a:spcBef>
                <a:spcPts val="499"/>
              </a:spcBef>
              <a:spcAft>
                <a:spcPts val="0"/>
              </a:spcAft>
              <a:buClr>
                <a:schemeClr val="dk1"/>
              </a:buClr>
              <a:buSzPts val="1600"/>
              <a:buNone/>
              <a:defRPr sz="1600" b="1"/>
            </a:lvl4pPr>
            <a:lvl5pPr marL="2286000" lvl="4" indent="-228600" algn="l">
              <a:lnSpc>
                <a:spcPct val="100000"/>
              </a:lnSpc>
              <a:spcBef>
                <a:spcPts val="499"/>
              </a:spcBef>
              <a:spcAft>
                <a:spcPts val="0"/>
              </a:spcAft>
              <a:buClr>
                <a:schemeClr val="dk1"/>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dirty="0"/>
          </a:p>
        </p:txBody>
      </p:sp>
      <p:sp>
        <p:nvSpPr>
          <p:cNvPr id="122" name="Google Shape;122;p59"/>
          <p:cNvSpPr txBox="1">
            <a:spLocks noGrp="1"/>
          </p:cNvSpPr>
          <p:nvPr>
            <p:ph type="title"/>
          </p:nvPr>
        </p:nvSpPr>
        <p:spPr>
          <a:xfrm>
            <a:off x="1003852" y="603448"/>
            <a:ext cx="10177669" cy="1249844"/>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59"/>
          <p:cNvSpPr txBox="1">
            <a:spLocks noGrp="1"/>
          </p:cNvSpPr>
          <p:nvPr>
            <p:ph type="body" idx="3"/>
          </p:nvPr>
        </p:nvSpPr>
        <p:spPr>
          <a:xfrm>
            <a:off x="1003853" y="3085747"/>
            <a:ext cx="5015948" cy="2863297"/>
          </a:xfrm>
          <a:prstGeom prst="rect">
            <a:avLst/>
          </a:prstGeom>
          <a:noFill/>
          <a:ln>
            <a:noFill/>
          </a:ln>
        </p:spPr>
        <p:txBody>
          <a:bodyPr spcFirstLastPara="1" wrap="square" lIns="0" tIns="0" rIns="0" bIns="0" anchor="t" anchorCtr="0">
            <a:normAutofit/>
          </a:bodyPr>
          <a:lstStyle>
            <a:lvl1pPr marL="457200" marR="0" lvl="0" indent="-381000" algn="l">
              <a:lnSpc>
                <a:spcPct val="100000"/>
              </a:lnSpc>
              <a:spcBef>
                <a:spcPts val="1000"/>
              </a:spcBef>
              <a:spcAft>
                <a:spcPts val="0"/>
              </a:spcAft>
              <a:buClr>
                <a:srgbClr val="3DCCD5"/>
              </a:buClr>
              <a:buSzPts val="2400"/>
              <a:buFont typeface="Arial"/>
              <a:buChar char="•"/>
              <a:defRPr>
                <a:latin typeface="Arial Nova Cond Light" panose="020B0306020202020204" pitchFamily="34" charset="0"/>
              </a:defRPr>
            </a:lvl1pPr>
            <a:lvl2pPr marL="914400" marR="0" lvl="1" indent="-368300" algn="l">
              <a:lnSpc>
                <a:spcPct val="100000"/>
              </a:lnSpc>
              <a:spcBef>
                <a:spcPts val="500"/>
              </a:spcBef>
              <a:spcAft>
                <a:spcPts val="0"/>
              </a:spcAft>
              <a:buClr>
                <a:srgbClr val="3DCCD5"/>
              </a:buClr>
              <a:buSzPts val="2200"/>
              <a:buFont typeface="Calibri"/>
              <a:buChar char="›"/>
              <a:defRPr/>
            </a:lvl2pPr>
            <a:lvl3pPr marL="1371600" marR="0" lvl="2" indent="-355600" algn="l">
              <a:lnSpc>
                <a:spcPct val="100000"/>
              </a:lnSpc>
              <a:spcBef>
                <a:spcPts val="500"/>
              </a:spcBef>
              <a:spcAft>
                <a:spcPts val="0"/>
              </a:spcAft>
              <a:buClr>
                <a:srgbClr val="3DCCD5"/>
              </a:buClr>
              <a:buSzPts val="2000"/>
              <a:buFont typeface="Calibri"/>
              <a:buChar char="–"/>
              <a:defRPr/>
            </a:lvl3pPr>
            <a:lvl4pPr marL="1828800" marR="0" lvl="3" indent="-355600" algn="l">
              <a:lnSpc>
                <a:spcPct val="100000"/>
              </a:lnSpc>
              <a:spcBef>
                <a:spcPts val="500"/>
              </a:spcBef>
              <a:spcAft>
                <a:spcPts val="0"/>
              </a:spcAft>
              <a:buClr>
                <a:srgbClr val="3DCCD5"/>
              </a:buClr>
              <a:buSzPts val="2000"/>
              <a:buFont typeface="Calibri"/>
              <a:buChar char="–"/>
              <a:defRPr/>
            </a:lvl4pPr>
            <a:lvl5pPr marL="2286000" marR="0" lvl="4" indent="-355600" algn="l">
              <a:lnSpc>
                <a:spcPct val="100000"/>
              </a:lnSpc>
              <a:spcBef>
                <a:spcPts val="500"/>
              </a:spcBef>
              <a:spcAft>
                <a:spcPts val="0"/>
              </a:spcAft>
              <a:buClr>
                <a:srgbClr val="3DCCD5"/>
              </a:buClr>
              <a:buSzPts val="2000"/>
              <a:buFont typeface="Calibri"/>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24" name="Google Shape;124;p59"/>
          <p:cNvSpPr txBox="1">
            <a:spLocks noGrp="1"/>
          </p:cNvSpPr>
          <p:nvPr>
            <p:ph type="body" idx="4"/>
          </p:nvPr>
        </p:nvSpPr>
        <p:spPr>
          <a:xfrm>
            <a:off x="6172201" y="3085745"/>
            <a:ext cx="5009321" cy="2863298"/>
          </a:xfrm>
          <a:prstGeom prst="rect">
            <a:avLst/>
          </a:prstGeom>
          <a:noFill/>
          <a:ln>
            <a:noFill/>
          </a:ln>
        </p:spPr>
        <p:txBody>
          <a:bodyPr spcFirstLastPara="1" wrap="square" lIns="0" tIns="0" rIns="0" bIns="0" anchor="t" anchorCtr="0">
            <a:normAutofit/>
          </a:bodyPr>
          <a:lstStyle>
            <a:lvl1pPr marL="457200" marR="0" lvl="0" indent="-381000" algn="l">
              <a:lnSpc>
                <a:spcPct val="100000"/>
              </a:lnSpc>
              <a:spcBef>
                <a:spcPts val="1000"/>
              </a:spcBef>
              <a:spcAft>
                <a:spcPts val="0"/>
              </a:spcAft>
              <a:buClr>
                <a:srgbClr val="3DCCD5"/>
              </a:buClr>
              <a:buSzPts val="2400"/>
              <a:buFont typeface="Arial"/>
              <a:buChar char="•"/>
              <a:defRPr>
                <a:latin typeface="Arial Nova Cond Light" panose="020B0306020202020204" pitchFamily="34" charset="0"/>
              </a:defRPr>
            </a:lvl1pPr>
            <a:lvl2pPr marL="914400" marR="0" lvl="1" indent="-368300" algn="l">
              <a:lnSpc>
                <a:spcPct val="100000"/>
              </a:lnSpc>
              <a:spcBef>
                <a:spcPts val="500"/>
              </a:spcBef>
              <a:spcAft>
                <a:spcPts val="0"/>
              </a:spcAft>
              <a:buClr>
                <a:srgbClr val="3DCCD5"/>
              </a:buClr>
              <a:buSzPts val="2200"/>
              <a:buFont typeface="Calibri"/>
              <a:buChar char="›"/>
              <a:defRPr/>
            </a:lvl2pPr>
            <a:lvl3pPr marL="1371600" marR="0" lvl="2" indent="-355600" algn="l">
              <a:lnSpc>
                <a:spcPct val="100000"/>
              </a:lnSpc>
              <a:spcBef>
                <a:spcPts val="500"/>
              </a:spcBef>
              <a:spcAft>
                <a:spcPts val="0"/>
              </a:spcAft>
              <a:buClr>
                <a:srgbClr val="3DCCD5"/>
              </a:buClr>
              <a:buSzPts val="2000"/>
              <a:buFont typeface="Calibri"/>
              <a:buChar char="–"/>
              <a:defRPr/>
            </a:lvl3pPr>
            <a:lvl4pPr marL="1828800" marR="0" lvl="3" indent="-355600" algn="l">
              <a:lnSpc>
                <a:spcPct val="100000"/>
              </a:lnSpc>
              <a:spcBef>
                <a:spcPts val="500"/>
              </a:spcBef>
              <a:spcAft>
                <a:spcPts val="0"/>
              </a:spcAft>
              <a:buClr>
                <a:srgbClr val="3DCCD5"/>
              </a:buClr>
              <a:buSzPts val="2000"/>
              <a:buFont typeface="Calibri"/>
              <a:buChar char="–"/>
              <a:defRPr/>
            </a:lvl4pPr>
            <a:lvl5pPr marL="2286000" marR="0" lvl="4" indent="-355600" algn="l">
              <a:lnSpc>
                <a:spcPct val="100000"/>
              </a:lnSpc>
              <a:spcBef>
                <a:spcPts val="500"/>
              </a:spcBef>
              <a:spcAft>
                <a:spcPts val="0"/>
              </a:spcAft>
              <a:buClr>
                <a:srgbClr val="3DCCD5"/>
              </a:buClr>
              <a:buSzPts val="2000"/>
              <a:buFont typeface="Calibri"/>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25" name="Google Shape;125;p59"/>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 Square Images with Text">
    <p:spTree>
      <p:nvGrpSpPr>
        <p:cNvPr id="1" name=""/>
        <p:cNvGrpSpPr/>
        <p:nvPr/>
      </p:nvGrpSpPr>
      <p:grpSpPr>
        <a:xfrm>
          <a:off x="0" y="0"/>
          <a:ext cx="0" cy="0"/>
          <a:chOff x="0" y="0"/>
          <a:chExt cx="0" cy="0"/>
        </a:xfrm>
      </p:grpSpPr>
      <p:sp>
        <p:nvSpPr>
          <p:cNvPr id="6" name="Title 5"/>
          <p:cNvSpPr>
            <a:spLocks noGrp="1"/>
          </p:cNvSpPr>
          <p:nvPr>
            <p:ph type="title"/>
          </p:nvPr>
        </p:nvSpPr>
        <p:spPr>
          <a:xfrm>
            <a:off x="1556526" y="872532"/>
            <a:ext cx="9155869" cy="1249845"/>
          </a:xfrm>
        </p:spPr>
        <p:txBody>
          <a:bodyPr anchor="b" anchorCtr="0"/>
          <a:lstStyle>
            <a:lvl1pPr algn="ctr">
              <a:defRPr/>
            </a:lvl1pPr>
          </a:lstStyle>
          <a:p>
            <a:r>
              <a:rPr lang="en-US"/>
              <a:t>Click to edit Master title style</a:t>
            </a:r>
          </a:p>
        </p:txBody>
      </p:sp>
      <p:sp>
        <p:nvSpPr>
          <p:cNvPr id="8" name="Picture Placeholder 8"/>
          <p:cNvSpPr>
            <a:spLocks noGrp="1"/>
          </p:cNvSpPr>
          <p:nvPr>
            <p:ph type="pic" sz="quarter" idx="12"/>
          </p:nvPr>
        </p:nvSpPr>
        <p:spPr>
          <a:xfrm>
            <a:off x="770258"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9" name="Picture Placeholder 8"/>
          <p:cNvSpPr>
            <a:spLocks noGrp="1"/>
          </p:cNvSpPr>
          <p:nvPr>
            <p:ph type="pic" sz="quarter" idx="13"/>
          </p:nvPr>
        </p:nvSpPr>
        <p:spPr>
          <a:xfrm>
            <a:off x="2977219"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10" name="Picture Placeholder 8"/>
          <p:cNvSpPr>
            <a:spLocks noGrp="1"/>
          </p:cNvSpPr>
          <p:nvPr>
            <p:ph type="pic" sz="quarter" idx="14"/>
          </p:nvPr>
        </p:nvSpPr>
        <p:spPr>
          <a:xfrm>
            <a:off x="5152388"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11" name="Picture Placeholder 8"/>
          <p:cNvSpPr>
            <a:spLocks noGrp="1"/>
          </p:cNvSpPr>
          <p:nvPr>
            <p:ph type="pic" sz="quarter" idx="15"/>
          </p:nvPr>
        </p:nvSpPr>
        <p:spPr>
          <a:xfrm>
            <a:off x="7312753"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lvl1pPr>
              <a:defRPr/>
            </a:lvl1pPr>
          </a:lstStyle>
          <a:p>
            <a:fld id="{0969892B-6FB2-445D-B6A4-8332FBFF141C}" type="slidenum">
              <a:rPr lang="en-US" smtClean="0"/>
              <a:pPr/>
              <a:t>‹#›</a:t>
            </a:fld>
            <a:endParaRPr lang="en-US" dirty="0"/>
          </a:p>
        </p:txBody>
      </p:sp>
      <p:sp>
        <p:nvSpPr>
          <p:cNvPr id="15" name="Content Placeholder 14">
            <a:extLst>
              <a:ext uri="{FF2B5EF4-FFF2-40B4-BE49-F238E27FC236}">
                <a16:creationId xmlns:a16="http://schemas.microsoft.com/office/drawing/2014/main" id="{0CD5ECE9-07F3-4245-84D9-BB509B0F9DB2}"/>
              </a:ext>
            </a:extLst>
          </p:cNvPr>
          <p:cNvSpPr>
            <a:spLocks noGrp="1"/>
          </p:cNvSpPr>
          <p:nvPr>
            <p:ph sz="quarter" idx="18" hasCustomPrompt="1"/>
          </p:nvPr>
        </p:nvSpPr>
        <p:spPr>
          <a:xfrm>
            <a:off x="770257"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1" name="Picture Placeholder 8">
            <a:extLst>
              <a:ext uri="{FF2B5EF4-FFF2-40B4-BE49-F238E27FC236}">
                <a16:creationId xmlns:a16="http://schemas.microsoft.com/office/drawing/2014/main" id="{74C235B5-7F90-46E0-A3AA-EB61192441D0}"/>
              </a:ext>
            </a:extLst>
          </p:cNvPr>
          <p:cNvSpPr>
            <a:spLocks noGrp="1"/>
          </p:cNvSpPr>
          <p:nvPr>
            <p:ph type="pic" sz="quarter" idx="30"/>
          </p:nvPr>
        </p:nvSpPr>
        <p:spPr>
          <a:xfrm>
            <a:off x="9468549"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22" name="Content Placeholder 14">
            <a:extLst>
              <a:ext uri="{FF2B5EF4-FFF2-40B4-BE49-F238E27FC236}">
                <a16:creationId xmlns:a16="http://schemas.microsoft.com/office/drawing/2014/main" id="{A2BF56E3-24FE-4090-AC43-F40809F9F0F3}"/>
              </a:ext>
            </a:extLst>
          </p:cNvPr>
          <p:cNvSpPr>
            <a:spLocks noGrp="1"/>
          </p:cNvSpPr>
          <p:nvPr>
            <p:ph sz="quarter" idx="31" hasCustomPrompt="1"/>
          </p:nvPr>
        </p:nvSpPr>
        <p:spPr>
          <a:xfrm>
            <a:off x="2977219"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5" name="Content Placeholder 14">
            <a:extLst>
              <a:ext uri="{FF2B5EF4-FFF2-40B4-BE49-F238E27FC236}">
                <a16:creationId xmlns:a16="http://schemas.microsoft.com/office/drawing/2014/main" id="{695DE721-A52E-435D-8CB6-736F09A01DF5}"/>
              </a:ext>
            </a:extLst>
          </p:cNvPr>
          <p:cNvSpPr>
            <a:spLocks noGrp="1"/>
          </p:cNvSpPr>
          <p:nvPr>
            <p:ph sz="quarter" idx="32" hasCustomPrompt="1"/>
          </p:nvPr>
        </p:nvSpPr>
        <p:spPr>
          <a:xfrm>
            <a:off x="5152387"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6" name="Content Placeholder 14">
            <a:extLst>
              <a:ext uri="{FF2B5EF4-FFF2-40B4-BE49-F238E27FC236}">
                <a16:creationId xmlns:a16="http://schemas.microsoft.com/office/drawing/2014/main" id="{0E3B311D-D4B0-4355-9B29-4458B22A9C8C}"/>
              </a:ext>
            </a:extLst>
          </p:cNvPr>
          <p:cNvSpPr>
            <a:spLocks noGrp="1"/>
          </p:cNvSpPr>
          <p:nvPr>
            <p:ph sz="quarter" idx="33" hasCustomPrompt="1"/>
          </p:nvPr>
        </p:nvSpPr>
        <p:spPr>
          <a:xfrm>
            <a:off x="7312753"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8" name="Content Placeholder 14">
            <a:extLst>
              <a:ext uri="{FF2B5EF4-FFF2-40B4-BE49-F238E27FC236}">
                <a16:creationId xmlns:a16="http://schemas.microsoft.com/office/drawing/2014/main" id="{4B108C69-1D3E-4E22-AFFE-2452F52BA1E6}"/>
              </a:ext>
            </a:extLst>
          </p:cNvPr>
          <p:cNvSpPr>
            <a:spLocks noGrp="1"/>
          </p:cNvSpPr>
          <p:nvPr>
            <p:ph sz="quarter" idx="34" hasCustomPrompt="1"/>
          </p:nvPr>
        </p:nvSpPr>
        <p:spPr>
          <a:xfrm>
            <a:off x="9468549"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Tree>
    <p:extLst>
      <p:ext uri="{BB962C8B-B14F-4D97-AF65-F5344CB8AC3E}">
        <p14:creationId xmlns:p14="http://schemas.microsoft.com/office/powerpoint/2010/main" val="18556398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 Square Images with Long Text">
    <p:spTree>
      <p:nvGrpSpPr>
        <p:cNvPr id="1" name=""/>
        <p:cNvGrpSpPr/>
        <p:nvPr/>
      </p:nvGrpSpPr>
      <p:grpSpPr>
        <a:xfrm>
          <a:off x="0" y="0"/>
          <a:ext cx="0" cy="0"/>
          <a:chOff x="0" y="0"/>
          <a:chExt cx="0" cy="0"/>
        </a:xfrm>
      </p:grpSpPr>
      <p:sp>
        <p:nvSpPr>
          <p:cNvPr id="6" name="Title 5"/>
          <p:cNvSpPr>
            <a:spLocks noGrp="1"/>
          </p:cNvSpPr>
          <p:nvPr>
            <p:ph type="title"/>
          </p:nvPr>
        </p:nvSpPr>
        <p:spPr>
          <a:xfrm>
            <a:off x="1556526" y="363571"/>
            <a:ext cx="9155869" cy="1249845"/>
          </a:xfrm>
        </p:spPr>
        <p:txBody>
          <a:bodyPr anchor="b" anchorCtr="0"/>
          <a:lstStyle>
            <a:lvl1pPr algn="ctr">
              <a:defRPr/>
            </a:lvl1pPr>
          </a:lstStyle>
          <a:p>
            <a:r>
              <a:rPr lang="en-US"/>
              <a:t>Click to edit Master title style</a:t>
            </a:r>
          </a:p>
        </p:txBody>
      </p:sp>
      <p:sp>
        <p:nvSpPr>
          <p:cNvPr id="8" name="Picture Placeholder 8"/>
          <p:cNvSpPr>
            <a:spLocks noGrp="1"/>
          </p:cNvSpPr>
          <p:nvPr>
            <p:ph type="pic" sz="quarter" idx="12"/>
          </p:nvPr>
        </p:nvSpPr>
        <p:spPr>
          <a:xfrm>
            <a:off x="770258"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9" name="Picture Placeholder 8"/>
          <p:cNvSpPr>
            <a:spLocks noGrp="1"/>
          </p:cNvSpPr>
          <p:nvPr>
            <p:ph type="pic" sz="quarter" idx="13"/>
          </p:nvPr>
        </p:nvSpPr>
        <p:spPr>
          <a:xfrm>
            <a:off x="2977219"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10" name="Picture Placeholder 8"/>
          <p:cNvSpPr>
            <a:spLocks noGrp="1"/>
          </p:cNvSpPr>
          <p:nvPr>
            <p:ph type="pic" sz="quarter" idx="14"/>
          </p:nvPr>
        </p:nvSpPr>
        <p:spPr>
          <a:xfrm>
            <a:off x="5152388"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11" name="Picture Placeholder 8"/>
          <p:cNvSpPr>
            <a:spLocks noGrp="1"/>
          </p:cNvSpPr>
          <p:nvPr>
            <p:ph type="pic" sz="quarter" idx="15"/>
          </p:nvPr>
        </p:nvSpPr>
        <p:spPr>
          <a:xfrm>
            <a:off x="7312753"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lvl1pPr>
              <a:defRPr/>
            </a:lvl1pPr>
          </a:lstStyle>
          <a:p>
            <a:fld id="{0969892B-6FB2-445D-B6A4-8332FBFF141C}" type="slidenum">
              <a:rPr lang="en-US" smtClean="0"/>
              <a:pPr/>
              <a:t>‹#›</a:t>
            </a:fld>
            <a:endParaRPr lang="en-US" dirty="0"/>
          </a:p>
        </p:txBody>
      </p:sp>
      <p:sp>
        <p:nvSpPr>
          <p:cNvPr id="21" name="Picture Placeholder 8">
            <a:extLst>
              <a:ext uri="{FF2B5EF4-FFF2-40B4-BE49-F238E27FC236}">
                <a16:creationId xmlns:a16="http://schemas.microsoft.com/office/drawing/2014/main" id="{74C235B5-7F90-46E0-A3AA-EB61192441D0}"/>
              </a:ext>
            </a:extLst>
          </p:cNvPr>
          <p:cNvSpPr>
            <a:spLocks noGrp="1"/>
          </p:cNvSpPr>
          <p:nvPr>
            <p:ph type="pic" sz="quarter" idx="30"/>
          </p:nvPr>
        </p:nvSpPr>
        <p:spPr>
          <a:xfrm>
            <a:off x="9468549"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19" name="Text Placeholder 28">
            <a:extLst>
              <a:ext uri="{FF2B5EF4-FFF2-40B4-BE49-F238E27FC236}">
                <a16:creationId xmlns:a16="http://schemas.microsoft.com/office/drawing/2014/main" id="{4AD14062-DCD3-457F-ADE7-61D3396AC714}"/>
              </a:ext>
            </a:extLst>
          </p:cNvPr>
          <p:cNvSpPr>
            <a:spLocks noGrp="1"/>
          </p:cNvSpPr>
          <p:nvPr>
            <p:ph type="body" sz="quarter" idx="32" hasCustomPrompt="1"/>
          </p:nvPr>
        </p:nvSpPr>
        <p:spPr>
          <a:xfrm>
            <a:off x="770257"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2" name="Text Placeholder 28">
            <a:extLst>
              <a:ext uri="{FF2B5EF4-FFF2-40B4-BE49-F238E27FC236}">
                <a16:creationId xmlns:a16="http://schemas.microsoft.com/office/drawing/2014/main" id="{63333083-6A99-46DB-8CCC-8187855EAEFD}"/>
              </a:ext>
            </a:extLst>
          </p:cNvPr>
          <p:cNvSpPr>
            <a:spLocks noGrp="1"/>
          </p:cNvSpPr>
          <p:nvPr>
            <p:ph type="body" sz="quarter" idx="33" hasCustomPrompt="1"/>
          </p:nvPr>
        </p:nvSpPr>
        <p:spPr>
          <a:xfrm>
            <a:off x="2977219"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5" name="Text Placeholder 28">
            <a:extLst>
              <a:ext uri="{FF2B5EF4-FFF2-40B4-BE49-F238E27FC236}">
                <a16:creationId xmlns:a16="http://schemas.microsoft.com/office/drawing/2014/main" id="{44F99522-321B-4363-A069-25C6303706DC}"/>
              </a:ext>
            </a:extLst>
          </p:cNvPr>
          <p:cNvSpPr>
            <a:spLocks noGrp="1"/>
          </p:cNvSpPr>
          <p:nvPr>
            <p:ph type="body" sz="quarter" idx="34" hasCustomPrompt="1"/>
          </p:nvPr>
        </p:nvSpPr>
        <p:spPr>
          <a:xfrm>
            <a:off x="5152387"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6" name="Text Placeholder 28">
            <a:extLst>
              <a:ext uri="{FF2B5EF4-FFF2-40B4-BE49-F238E27FC236}">
                <a16:creationId xmlns:a16="http://schemas.microsoft.com/office/drawing/2014/main" id="{1F22ECFE-7AB4-4E4E-B4C7-52FE812A1AB4}"/>
              </a:ext>
            </a:extLst>
          </p:cNvPr>
          <p:cNvSpPr>
            <a:spLocks noGrp="1"/>
          </p:cNvSpPr>
          <p:nvPr>
            <p:ph type="body" sz="quarter" idx="35" hasCustomPrompt="1"/>
          </p:nvPr>
        </p:nvSpPr>
        <p:spPr>
          <a:xfrm>
            <a:off x="7312752"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8" name="Text Placeholder 28">
            <a:extLst>
              <a:ext uri="{FF2B5EF4-FFF2-40B4-BE49-F238E27FC236}">
                <a16:creationId xmlns:a16="http://schemas.microsoft.com/office/drawing/2014/main" id="{EA49336D-955A-44B0-A844-B9CE7E4D9CE3}"/>
              </a:ext>
            </a:extLst>
          </p:cNvPr>
          <p:cNvSpPr>
            <a:spLocks noGrp="1"/>
          </p:cNvSpPr>
          <p:nvPr>
            <p:ph type="body" sz="quarter" idx="36" hasCustomPrompt="1"/>
          </p:nvPr>
        </p:nvSpPr>
        <p:spPr>
          <a:xfrm>
            <a:off x="9468548"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1025871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 Square Images with Text">
    <p:spTree>
      <p:nvGrpSpPr>
        <p:cNvPr id="1" name=""/>
        <p:cNvGrpSpPr/>
        <p:nvPr/>
      </p:nvGrpSpPr>
      <p:grpSpPr>
        <a:xfrm>
          <a:off x="0" y="0"/>
          <a:ext cx="0" cy="0"/>
          <a:chOff x="0" y="0"/>
          <a:chExt cx="0" cy="0"/>
        </a:xfrm>
      </p:grpSpPr>
      <p:sp>
        <p:nvSpPr>
          <p:cNvPr id="8" name="Picture Placeholder 8"/>
          <p:cNvSpPr>
            <a:spLocks noGrp="1"/>
          </p:cNvSpPr>
          <p:nvPr>
            <p:ph type="pic" sz="quarter" idx="12"/>
          </p:nvPr>
        </p:nvSpPr>
        <p:spPr>
          <a:xfrm>
            <a:off x="5233897"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9" name="Picture Placeholder 8"/>
          <p:cNvSpPr>
            <a:spLocks noGrp="1"/>
          </p:cNvSpPr>
          <p:nvPr>
            <p:ph type="pic" sz="quarter" idx="13"/>
          </p:nvPr>
        </p:nvSpPr>
        <p:spPr>
          <a:xfrm>
            <a:off x="7440857"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10" name="Picture Placeholder 8"/>
          <p:cNvSpPr>
            <a:spLocks noGrp="1"/>
          </p:cNvSpPr>
          <p:nvPr>
            <p:ph type="pic" sz="quarter" idx="14"/>
          </p:nvPr>
        </p:nvSpPr>
        <p:spPr>
          <a:xfrm>
            <a:off x="9616025"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lvl1pPr>
              <a:defRPr/>
            </a:lvl1pPr>
          </a:lstStyle>
          <a:p>
            <a:fld id="{0969892B-6FB2-445D-B6A4-8332FBFF141C}" type="slidenum">
              <a:rPr lang="en-US" smtClean="0"/>
              <a:pPr/>
              <a:t>‹#›</a:t>
            </a:fld>
            <a:endParaRPr lang="en-US" dirty="0"/>
          </a:p>
        </p:txBody>
      </p:sp>
      <p:sp>
        <p:nvSpPr>
          <p:cNvPr id="15" name="Content Placeholder 14">
            <a:extLst>
              <a:ext uri="{FF2B5EF4-FFF2-40B4-BE49-F238E27FC236}">
                <a16:creationId xmlns:a16="http://schemas.microsoft.com/office/drawing/2014/main" id="{0CD5ECE9-07F3-4245-84D9-BB509B0F9DB2}"/>
              </a:ext>
            </a:extLst>
          </p:cNvPr>
          <p:cNvSpPr>
            <a:spLocks noGrp="1"/>
          </p:cNvSpPr>
          <p:nvPr>
            <p:ph sz="quarter" idx="18" hasCustomPrompt="1"/>
          </p:nvPr>
        </p:nvSpPr>
        <p:spPr>
          <a:xfrm>
            <a:off x="5233896" y="2699945"/>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2" name="Content Placeholder 14">
            <a:extLst>
              <a:ext uri="{FF2B5EF4-FFF2-40B4-BE49-F238E27FC236}">
                <a16:creationId xmlns:a16="http://schemas.microsoft.com/office/drawing/2014/main" id="{A2BF56E3-24FE-4090-AC43-F40809F9F0F3}"/>
              </a:ext>
            </a:extLst>
          </p:cNvPr>
          <p:cNvSpPr>
            <a:spLocks noGrp="1"/>
          </p:cNvSpPr>
          <p:nvPr>
            <p:ph sz="quarter" idx="31" hasCustomPrompt="1"/>
          </p:nvPr>
        </p:nvSpPr>
        <p:spPr>
          <a:xfrm>
            <a:off x="7440857" y="2699945"/>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5" name="Content Placeholder 14">
            <a:extLst>
              <a:ext uri="{FF2B5EF4-FFF2-40B4-BE49-F238E27FC236}">
                <a16:creationId xmlns:a16="http://schemas.microsoft.com/office/drawing/2014/main" id="{695DE721-A52E-435D-8CB6-736F09A01DF5}"/>
              </a:ext>
            </a:extLst>
          </p:cNvPr>
          <p:cNvSpPr>
            <a:spLocks noGrp="1"/>
          </p:cNvSpPr>
          <p:nvPr>
            <p:ph sz="quarter" idx="32" hasCustomPrompt="1"/>
          </p:nvPr>
        </p:nvSpPr>
        <p:spPr>
          <a:xfrm>
            <a:off x="9616025" y="2699945"/>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17" name="Picture Placeholder 8">
            <a:extLst>
              <a:ext uri="{FF2B5EF4-FFF2-40B4-BE49-F238E27FC236}">
                <a16:creationId xmlns:a16="http://schemas.microsoft.com/office/drawing/2014/main" id="{58229408-3D06-4144-A425-EE850EF362B0}"/>
              </a:ext>
            </a:extLst>
          </p:cNvPr>
          <p:cNvSpPr>
            <a:spLocks noGrp="1"/>
          </p:cNvSpPr>
          <p:nvPr>
            <p:ph type="pic" sz="quarter" idx="33"/>
          </p:nvPr>
        </p:nvSpPr>
        <p:spPr>
          <a:xfrm>
            <a:off x="5233897"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18" name="Picture Placeholder 8">
            <a:extLst>
              <a:ext uri="{FF2B5EF4-FFF2-40B4-BE49-F238E27FC236}">
                <a16:creationId xmlns:a16="http://schemas.microsoft.com/office/drawing/2014/main" id="{6F905C73-5E98-4078-ADCE-BBEC0940455F}"/>
              </a:ext>
            </a:extLst>
          </p:cNvPr>
          <p:cNvSpPr>
            <a:spLocks noGrp="1"/>
          </p:cNvSpPr>
          <p:nvPr>
            <p:ph type="pic" sz="quarter" idx="34"/>
          </p:nvPr>
        </p:nvSpPr>
        <p:spPr>
          <a:xfrm>
            <a:off x="7440857"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19" name="Picture Placeholder 8">
            <a:extLst>
              <a:ext uri="{FF2B5EF4-FFF2-40B4-BE49-F238E27FC236}">
                <a16:creationId xmlns:a16="http://schemas.microsoft.com/office/drawing/2014/main" id="{7B303038-6C92-412A-820C-8A657567221C}"/>
              </a:ext>
            </a:extLst>
          </p:cNvPr>
          <p:cNvSpPr>
            <a:spLocks noGrp="1"/>
          </p:cNvSpPr>
          <p:nvPr>
            <p:ph type="pic" sz="quarter" idx="35"/>
          </p:nvPr>
        </p:nvSpPr>
        <p:spPr>
          <a:xfrm>
            <a:off x="9616025"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20" name="Content Placeholder 14">
            <a:extLst>
              <a:ext uri="{FF2B5EF4-FFF2-40B4-BE49-F238E27FC236}">
                <a16:creationId xmlns:a16="http://schemas.microsoft.com/office/drawing/2014/main" id="{D493435B-1D13-438A-AC5C-9696AC3A43FF}"/>
              </a:ext>
            </a:extLst>
          </p:cNvPr>
          <p:cNvSpPr>
            <a:spLocks noGrp="1"/>
          </p:cNvSpPr>
          <p:nvPr>
            <p:ph sz="quarter" idx="36" hasCustomPrompt="1"/>
          </p:nvPr>
        </p:nvSpPr>
        <p:spPr>
          <a:xfrm>
            <a:off x="5233896" y="5659487"/>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3" name="Content Placeholder 14">
            <a:extLst>
              <a:ext uri="{FF2B5EF4-FFF2-40B4-BE49-F238E27FC236}">
                <a16:creationId xmlns:a16="http://schemas.microsoft.com/office/drawing/2014/main" id="{0B971219-3AF5-4174-9B4F-A3B2634EED07}"/>
              </a:ext>
            </a:extLst>
          </p:cNvPr>
          <p:cNvSpPr>
            <a:spLocks noGrp="1"/>
          </p:cNvSpPr>
          <p:nvPr>
            <p:ph sz="quarter" idx="37" hasCustomPrompt="1"/>
          </p:nvPr>
        </p:nvSpPr>
        <p:spPr>
          <a:xfrm>
            <a:off x="7440857" y="5659487"/>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4" name="Content Placeholder 14">
            <a:extLst>
              <a:ext uri="{FF2B5EF4-FFF2-40B4-BE49-F238E27FC236}">
                <a16:creationId xmlns:a16="http://schemas.microsoft.com/office/drawing/2014/main" id="{C70DFCD3-8364-43EE-B870-E5D10F04E9E7}"/>
              </a:ext>
            </a:extLst>
          </p:cNvPr>
          <p:cNvSpPr>
            <a:spLocks noGrp="1"/>
          </p:cNvSpPr>
          <p:nvPr>
            <p:ph sz="quarter" idx="38" hasCustomPrompt="1"/>
          </p:nvPr>
        </p:nvSpPr>
        <p:spPr>
          <a:xfrm>
            <a:off x="9616025" y="5659487"/>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 name="Title 3">
            <a:extLst>
              <a:ext uri="{FF2B5EF4-FFF2-40B4-BE49-F238E27FC236}">
                <a16:creationId xmlns:a16="http://schemas.microsoft.com/office/drawing/2014/main" id="{43169CAD-F9B4-4D82-9804-A878E441FCE6}"/>
              </a:ext>
            </a:extLst>
          </p:cNvPr>
          <p:cNvSpPr>
            <a:spLocks noGrp="1"/>
          </p:cNvSpPr>
          <p:nvPr>
            <p:ph type="title"/>
          </p:nvPr>
        </p:nvSpPr>
        <p:spPr>
          <a:xfrm>
            <a:off x="1003852" y="724046"/>
            <a:ext cx="3214464" cy="1893843"/>
          </a:xfrm>
        </p:spPr>
        <p:txBody>
          <a:bodyPr anchor="b"/>
          <a:lstStyle/>
          <a:p>
            <a:r>
              <a:rPr lang="en-US"/>
              <a:t>Click to edit Master title style</a:t>
            </a:r>
          </a:p>
        </p:txBody>
      </p:sp>
    </p:spTree>
    <p:extLst>
      <p:ext uri="{BB962C8B-B14F-4D97-AF65-F5344CB8AC3E}">
        <p14:creationId xmlns:p14="http://schemas.microsoft.com/office/powerpoint/2010/main" val="1453708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 Square Images with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lvl1pPr>
              <a:defRPr/>
            </a:lvl1pPr>
          </a:lstStyle>
          <a:p>
            <a:fld id="{0969892B-6FB2-445D-B6A4-8332FBFF141C}" type="slidenum">
              <a:rPr lang="en-US" smtClean="0"/>
              <a:pPr/>
              <a:t>‹#›</a:t>
            </a:fld>
            <a:endParaRPr lang="en-US" dirty="0"/>
          </a:p>
        </p:txBody>
      </p:sp>
      <p:sp>
        <p:nvSpPr>
          <p:cNvPr id="4" name="Title 3">
            <a:extLst>
              <a:ext uri="{FF2B5EF4-FFF2-40B4-BE49-F238E27FC236}">
                <a16:creationId xmlns:a16="http://schemas.microsoft.com/office/drawing/2014/main" id="{43169CAD-F9B4-4D82-9804-A878E441FCE6}"/>
              </a:ext>
            </a:extLst>
          </p:cNvPr>
          <p:cNvSpPr>
            <a:spLocks noGrp="1"/>
          </p:cNvSpPr>
          <p:nvPr>
            <p:ph type="title"/>
          </p:nvPr>
        </p:nvSpPr>
        <p:spPr>
          <a:xfrm>
            <a:off x="608029" y="746960"/>
            <a:ext cx="2468548" cy="2314431"/>
          </a:xfrm>
        </p:spPr>
        <p:txBody>
          <a:bodyPr anchor="b"/>
          <a:lstStyle/>
          <a:p>
            <a:r>
              <a:rPr lang="en-US"/>
              <a:t>Click to edit Master title style</a:t>
            </a:r>
          </a:p>
        </p:txBody>
      </p:sp>
      <p:sp>
        <p:nvSpPr>
          <p:cNvPr id="16" name="Picture Placeholder 8">
            <a:extLst>
              <a:ext uri="{FF2B5EF4-FFF2-40B4-BE49-F238E27FC236}">
                <a16:creationId xmlns:a16="http://schemas.microsoft.com/office/drawing/2014/main" id="{A25CAE34-78A9-4356-ACAD-9C92E9E86CCE}"/>
              </a:ext>
            </a:extLst>
          </p:cNvPr>
          <p:cNvSpPr>
            <a:spLocks noGrp="1"/>
          </p:cNvSpPr>
          <p:nvPr>
            <p:ph type="pic" sz="quarter" idx="39"/>
          </p:nvPr>
        </p:nvSpPr>
        <p:spPr>
          <a:xfrm>
            <a:off x="9791257"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21" name="Content Placeholder 14">
            <a:extLst>
              <a:ext uri="{FF2B5EF4-FFF2-40B4-BE49-F238E27FC236}">
                <a16:creationId xmlns:a16="http://schemas.microsoft.com/office/drawing/2014/main" id="{B8F8AFF1-CB92-439B-A952-E7A3D17563DF}"/>
              </a:ext>
            </a:extLst>
          </p:cNvPr>
          <p:cNvSpPr>
            <a:spLocks noGrp="1"/>
          </p:cNvSpPr>
          <p:nvPr>
            <p:ph sz="quarter" idx="40" hasCustomPrompt="1"/>
          </p:nvPr>
        </p:nvSpPr>
        <p:spPr>
          <a:xfrm>
            <a:off x="9791255" y="2699945"/>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6" name="Picture Placeholder 8">
            <a:extLst>
              <a:ext uri="{FF2B5EF4-FFF2-40B4-BE49-F238E27FC236}">
                <a16:creationId xmlns:a16="http://schemas.microsoft.com/office/drawing/2014/main" id="{F0CC05A5-E21B-4790-B789-E898A26E57EE}"/>
              </a:ext>
            </a:extLst>
          </p:cNvPr>
          <p:cNvSpPr>
            <a:spLocks noGrp="1"/>
          </p:cNvSpPr>
          <p:nvPr>
            <p:ph type="pic" sz="quarter" idx="41"/>
          </p:nvPr>
        </p:nvSpPr>
        <p:spPr>
          <a:xfrm>
            <a:off x="9791256"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27" name="Content Placeholder 14">
            <a:extLst>
              <a:ext uri="{FF2B5EF4-FFF2-40B4-BE49-F238E27FC236}">
                <a16:creationId xmlns:a16="http://schemas.microsoft.com/office/drawing/2014/main" id="{0F45FB0C-86A8-48FA-858B-184C9BD2EB05}"/>
              </a:ext>
            </a:extLst>
          </p:cNvPr>
          <p:cNvSpPr>
            <a:spLocks noGrp="1"/>
          </p:cNvSpPr>
          <p:nvPr>
            <p:ph sz="quarter" idx="42" hasCustomPrompt="1"/>
          </p:nvPr>
        </p:nvSpPr>
        <p:spPr>
          <a:xfrm>
            <a:off x="9791255" y="5659487"/>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0" name="Picture Placeholder 8">
            <a:extLst>
              <a:ext uri="{FF2B5EF4-FFF2-40B4-BE49-F238E27FC236}">
                <a16:creationId xmlns:a16="http://schemas.microsoft.com/office/drawing/2014/main" id="{66A2CEC2-528D-470E-AEE4-D3C4669D14BB}"/>
              </a:ext>
            </a:extLst>
          </p:cNvPr>
          <p:cNvSpPr>
            <a:spLocks noGrp="1"/>
          </p:cNvSpPr>
          <p:nvPr>
            <p:ph type="pic" sz="quarter" idx="43"/>
          </p:nvPr>
        </p:nvSpPr>
        <p:spPr>
          <a:xfrm>
            <a:off x="7705282"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41" name="Content Placeholder 14">
            <a:extLst>
              <a:ext uri="{FF2B5EF4-FFF2-40B4-BE49-F238E27FC236}">
                <a16:creationId xmlns:a16="http://schemas.microsoft.com/office/drawing/2014/main" id="{396D68DD-D066-41FA-9B37-1978963B453A}"/>
              </a:ext>
            </a:extLst>
          </p:cNvPr>
          <p:cNvSpPr>
            <a:spLocks noGrp="1"/>
          </p:cNvSpPr>
          <p:nvPr>
            <p:ph sz="quarter" idx="44" hasCustomPrompt="1"/>
          </p:nvPr>
        </p:nvSpPr>
        <p:spPr>
          <a:xfrm>
            <a:off x="7705281" y="2699945"/>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2" name="Picture Placeholder 8">
            <a:extLst>
              <a:ext uri="{FF2B5EF4-FFF2-40B4-BE49-F238E27FC236}">
                <a16:creationId xmlns:a16="http://schemas.microsoft.com/office/drawing/2014/main" id="{5DD49F02-150E-42C0-ACE8-45E82EB80F04}"/>
              </a:ext>
            </a:extLst>
          </p:cNvPr>
          <p:cNvSpPr>
            <a:spLocks noGrp="1"/>
          </p:cNvSpPr>
          <p:nvPr>
            <p:ph type="pic" sz="quarter" idx="45"/>
          </p:nvPr>
        </p:nvSpPr>
        <p:spPr>
          <a:xfrm>
            <a:off x="7705280"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43" name="Content Placeholder 14">
            <a:extLst>
              <a:ext uri="{FF2B5EF4-FFF2-40B4-BE49-F238E27FC236}">
                <a16:creationId xmlns:a16="http://schemas.microsoft.com/office/drawing/2014/main" id="{D8052C8B-3681-4A13-91BE-EEFB3A619E93}"/>
              </a:ext>
            </a:extLst>
          </p:cNvPr>
          <p:cNvSpPr>
            <a:spLocks noGrp="1"/>
          </p:cNvSpPr>
          <p:nvPr>
            <p:ph sz="quarter" idx="46" hasCustomPrompt="1"/>
          </p:nvPr>
        </p:nvSpPr>
        <p:spPr>
          <a:xfrm>
            <a:off x="7705281" y="5659487"/>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4" name="Picture Placeholder 8">
            <a:extLst>
              <a:ext uri="{FF2B5EF4-FFF2-40B4-BE49-F238E27FC236}">
                <a16:creationId xmlns:a16="http://schemas.microsoft.com/office/drawing/2014/main" id="{444C21B0-BAA8-48EB-A10D-E369B39105DD}"/>
              </a:ext>
            </a:extLst>
          </p:cNvPr>
          <p:cNvSpPr>
            <a:spLocks noGrp="1"/>
          </p:cNvSpPr>
          <p:nvPr>
            <p:ph type="pic" sz="quarter" idx="47"/>
          </p:nvPr>
        </p:nvSpPr>
        <p:spPr>
          <a:xfrm>
            <a:off x="5619305"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45" name="Content Placeholder 14">
            <a:extLst>
              <a:ext uri="{FF2B5EF4-FFF2-40B4-BE49-F238E27FC236}">
                <a16:creationId xmlns:a16="http://schemas.microsoft.com/office/drawing/2014/main" id="{6F5C1A2E-CBF7-489E-9A4F-1E3922903A23}"/>
              </a:ext>
            </a:extLst>
          </p:cNvPr>
          <p:cNvSpPr>
            <a:spLocks noGrp="1"/>
          </p:cNvSpPr>
          <p:nvPr>
            <p:ph sz="quarter" idx="48" hasCustomPrompt="1"/>
          </p:nvPr>
        </p:nvSpPr>
        <p:spPr>
          <a:xfrm>
            <a:off x="5619303" y="2699945"/>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6" name="Picture Placeholder 8">
            <a:extLst>
              <a:ext uri="{FF2B5EF4-FFF2-40B4-BE49-F238E27FC236}">
                <a16:creationId xmlns:a16="http://schemas.microsoft.com/office/drawing/2014/main" id="{ACBC357B-C403-4A38-81F7-E0EEDF3FDA27}"/>
              </a:ext>
            </a:extLst>
          </p:cNvPr>
          <p:cNvSpPr>
            <a:spLocks noGrp="1"/>
          </p:cNvSpPr>
          <p:nvPr>
            <p:ph type="pic" sz="quarter" idx="49"/>
          </p:nvPr>
        </p:nvSpPr>
        <p:spPr>
          <a:xfrm>
            <a:off x="5619303"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47" name="Content Placeholder 14">
            <a:extLst>
              <a:ext uri="{FF2B5EF4-FFF2-40B4-BE49-F238E27FC236}">
                <a16:creationId xmlns:a16="http://schemas.microsoft.com/office/drawing/2014/main" id="{5C4FF271-4E33-4894-ACEA-29452D72E0D0}"/>
              </a:ext>
            </a:extLst>
          </p:cNvPr>
          <p:cNvSpPr>
            <a:spLocks noGrp="1"/>
          </p:cNvSpPr>
          <p:nvPr>
            <p:ph sz="quarter" idx="50" hasCustomPrompt="1"/>
          </p:nvPr>
        </p:nvSpPr>
        <p:spPr>
          <a:xfrm>
            <a:off x="5619303" y="5659487"/>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8" name="Picture Placeholder 8">
            <a:extLst>
              <a:ext uri="{FF2B5EF4-FFF2-40B4-BE49-F238E27FC236}">
                <a16:creationId xmlns:a16="http://schemas.microsoft.com/office/drawing/2014/main" id="{E87EAF39-EBEE-4739-8A2D-FF977773B5F8}"/>
              </a:ext>
            </a:extLst>
          </p:cNvPr>
          <p:cNvSpPr>
            <a:spLocks noGrp="1"/>
          </p:cNvSpPr>
          <p:nvPr>
            <p:ph type="pic" sz="quarter" idx="51"/>
          </p:nvPr>
        </p:nvSpPr>
        <p:spPr>
          <a:xfrm>
            <a:off x="3533326"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49" name="Content Placeholder 14">
            <a:extLst>
              <a:ext uri="{FF2B5EF4-FFF2-40B4-BE49-F238E27FC236}">
                <a16:creationId xmlns:a16="http://schemas.microsoft.com/office/drawing/2014/main" id="{11B5E6CF-B6B6-4AFD-B194-F082456AD1FF}"/>
              </a:ext>
            </a:extLst>
          </p:cNvPr>
          <p:cNvSpPr>
            <a:spLocks noGrp="1"/>
          </p:cNvSpPr>
          <p:nvPr>
            <p:ph sz="quarter" idx="52" hasCustomPrompt="1"/>
          </p:nvPr>
        </p:nvSpPr>
        <p:spPr>
          <a:xfrm>
            <a:off x="3533325" y="2699945"/>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50" name="Picture Placeholder 8">
            <a:extLst>
              <a:ext uri="{FF2B5EF4-FFF2-40B4-BE49-F238E27FC236}">
                <a16:creationId xmlns:a16="http://schemas.microsoft.com/office/drawing/2014/main" id="{CCCACF2E-D5C2-4903-8A08-F186369C9446}"/>
              </a:ext>
            </a:extLst>
          </p:cNvPr>
          <p:cNvSpPr>
            <a:spLocks noGrp="1"/>
          </p:cNvSpPr>
          <p:nvPr>
            <p:ph type="pic" sz="quarter" idx="53"/>
          </p:nvPr>
        </p:nvSpPr>
        <p:spPr>
          <a:xfrm>
            <a:off x="3533324"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a:p>
        </p:txBody>
      </p:sp>
      <p:sp>
        <p:nvSpPr>
          <p:cNvPr id="51" name="Content Placeholder 14">
            <a:extLst>
              <a:ext uri="{FF2B5EF4-FFF2-40B4-BE49-F238E27FC236}">
                <a16:creationId xmlns:a16="http://schemas.microsoft.com/office/drawing/2014/main" id="{400CA790-2C21-4B0B-81C1-3523DF7E7A34}"/>
              </a:ext>
            </a:extLst>
          </p:cNvPr>
          <p:cNvSpPr>
            <a:spLocks noGrp="1"/>
          </p:cNvSpPr>
          <p:nvPr>
            <p:ph sz="quarter" idx="54" hasCustomPrompt="1"/>
          </p:nvPr>
        </p:nvSpPr>
        <p:spPr>
          <a:xfrm>
            <a:off x="3533325" y="5659487"/>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Tree>
    <p:extLst>
      <p:ext uri="{BB962C8B-B14F-4D97-AF65-F5344CB8AC3E}">
        <p14:creationId xmlns:p14="http://schemas.microsoft.com/office/powerpoint/2010/main" val="15696955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Left - 3 Images">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9133840" y="0"/>
            <a:ext cx="3058159" cy="6858000"/>
          </a:xfrm>
          <a:prstGeom prst="rect">
            <a:avLst/>
          </a:prstGeom>
          <a:gradFill flip="none" rotWithShape="1">
            <a:gsLst>
              <a:gs pos="0">
                <a:schemeClr val="tx1">
                  <a:alpha val="40000"/>
                </a:schemeClr>
              </a:gs>
              <a:gs pos="99000">
                <a:schemeClr val="tx1">
                  <a:alpha val="20000"/>
                </a:schemeClr>
              </a:gs>
            </a:gsLst>
            <a:lin ang="0" scaled="1"/>
            <a:tileRect/>
          </a:gra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5" name="Picture Placeholder 8"/>
          <p:cNvSpPr>
            <a:spLocks noGrp="1"/>
          </p:cNvSpPr>
          <p:nvPr>
            <p:ph type="pic" sz="quarter" idx="13" hasCustomPrompt="1"/>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7" name="Picture Placeholder 8"/>
          <p:cNvSpPr>
            <a:spLocks noGrp="1"/>
          </p:cNvSpPr>
          <p:nvPr>
            <p:ph type="pic" sz="quarter" idx="15" hasCustomPrompt="1"/>
          </p:nvPr>
        </p:nvSpPr>
        <p:spPr>
          <a:xfrm>
            <a:off x="6085840" y="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4" name="Slide Number Placeholder 3">
            <a:extLst>
              <a:ext uri="{FF2B5EF4-FFF2-40B4-BE49-F238E27FC236}">
                <a16:creationId xmlns:a16="http://schemas.microsoft.com/office/drawing/2014/main" id="{FD819E5A-5222-4CE7-B446-19672E8A6A4C}"/>
              </a:ext>
            </a:extLst>
          </p:cNvPr>
          <p:cNvSpPr>
            <a:spLocks noGrp="1"/>
          </p:cNvSpPr>
          <p:nvPr>
            <p:ph type="sldNum" sz="quarter" idx="16"/>
          </p:nvPr>
        </p:nvSpPr>
        <p:spPr/>
        <p:txBody>
          <a:bodyPr/>
          <a:lstStyle>
            <a:lvl1pPr>
              <a:defRPr/>
            </a:lvl1pPr>
          </a:lstStyle>
          <a:p>
            <a:fld id="{0969892B-6FB2-445D-B6A4-8332FBFF141C}" type="slidenum">
              <a:rPr lang="en-US" smtClean="0"/>
              <a:pPr/>
              <a:t>‹#›</a:t>
            </a:fld>
            <a:endParaRPr lang="en-US" dirty="0"/>
          </a:p>
        </p:txBody>
      </p:sp>
      <p:sp>
        <p:nvSpPr>
          <p:cNvPr id="9" name="Title 1">
            <a:extLst>
              <a:ext uri="{FF2B5EF4-FFF2-40B4-BE49-F238E27FC236}">
                <a16:creationId xmlns:a16="http://schemas.microsoft.com/office/drawing/2014/main" id="{5A606557-5974-4B3B-B554-621664B2C39A}"/>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0" name="Text Placeholder 3">
            <a:extLst>
              <a:ext uri="{FF2B5EF4-FFF2-40B4-BE49-F238E27FC236}">
                <a16:creationId xmlns:a16="http://schemas.microsoft.com/office/drawing/2014/main" id="{143CD060-4B36-4BA5-9422-11AA82201FAD}"/>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5328663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Left - 3 Images Alt">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6085840" y="0"/>
            <a:ext cx="6106160" cy="3413760"/>
          </a:xfrm>
          <a:prstGeom prst="rect">
            <a:avLst/>
          </a:prstGeom>
          <a:gradFill>
            <a:gsLst>
              <a:gs pos="0">
                <a:schemeClr val="tx1">
                  <a:alpha val="40000"/>
                </a:schemeClr>
              </a:gs>
              <a:gs pos="99000">
                <a:schemeClr val="tx1">
                  <a:alpha val="20000"/>
                </a:schemeClr>
              </a:gs>
            </a:gsLst>
            <a:lin ang="5400000" scaled="1"/>
          </a:gra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a:t>
            </a:r>
            <a:br>
              <a:rPr lang="en-US"/>
            </a:br>
            <a:r>
              <a:rPr lang="en-US"/>
              <a:t>(this text will not appear in presentation mode)</a:t>
            </a:r>
          </a:p>
        </p:txBody>
      </p:sp>
      <p:sp>
        <p:nvSpPr>
          <p:cNvPr id="5" name="Picture Placeholder 8"/>
          <p:cNvSpPr>
            <a:spLocks noGrp="1"/>
          </p:cNvSpPr>
          <p:nvPr>
            <p:ph type="pic" sz="quarter" idx="13" hasCustomPrompt="1"/>
          </p:nvPr>
        </p:nvSpPr>
        <p:spPr>
          <a:xfrm>
            <a:off x="6085840" y="3413760"/>
            <a:ext cx="3048000"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9" name="Picture Placeholder 8"/>
          <p:cNvSpPr>
            <a:spLocks noGrp="1"/>
          </p:cNvSpPr>
          <p:nvPr>
            <p:ph type="pic" sz="quarter" idx="16" hasCustomPrompt="1"/>
          </p:nvPr>
        </p:nvSpPr>
        <p:spPr>
          <a:xfrm>
            <a:off x="9133840" y="3413760"/>
            <a:ext cx="3058160"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4" name="Slide Number Placeholder 3">
            <a:extLst>
              <a:ext uri="{FF2B5EF4-FFF2-40B4-BE49-F238E27FC236}">
                <a16:creationId xmlns:a16="http://schemas.microsoft.com/office/drawing/2014/main" id="{00C13411-F8D1-44EC-AF4D-40953232F3AB}"/>
              </a:ext>
            </a:extLst>
          </p:cNvPr>
          <p:cNvSpPr>
            <a:spLocks noGrp="1"/>
          </p:cNvSpPr>
          <p:nvPr>
            <p:ph type="sldNum" sz="quarter" idx="17"/>
          </p:nvPr>
        </p:nvSpPr>
        <p:spPr/>
        <p:txBody>
          <a:bodyPr/>
          <a:lstStyle>
            <a:lvl1pPr>
              <a:defRPr/>
            </a:lvl1pPr>
          </a:lstStyle>
          <a:p>
            <a:fld id="{0969892B-6FB2-445D-B6A4-8332FBFF141C}" type="slidenum">
              <a:rPr lang="en-US" smtClean="0"/>
              <a:pPr/>
              <a:t>‹#›</a:t>
            </a:fld>
            <a:endParaRPr lang="en-US" dirty="0"/>
          </a:p>
        </p:txBody>
      </p:sp>
      <p:sp>
        <p:nvSpPr>
          <p:cNvPr id="10" name="Title 1">
            <a:extLst>
              <a:ext uri="{FF2B5EF4-FFF2-40B4-BE49-F238E27FC236}">
                <a16:creationId xmlns:a16="http://schemas.microsoft.com/office/drawing/2014/main" id="{77D9957A-6A99-4B06-A04D-FC36140D6F1A}"/>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1" name="Text Placeholder 3">
            <a:extLst>
              <a:ext uri="{FF2B5EF4-FFF2-40B4-BE49-F238E27FC236}">
                <a16:creationId xmlns:a16="http://schemas.microsoft.com/office/drawing/2014/main" id="{3A974210-0FF5-4C25-923E-EA6BE68A2020}"/>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296043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Left - 4 Images">
    <p:spTree>
      <p:nvGrpSpPr>
        <p:cNvPr id="1" name=""/>
        <p:cNvGrpSpPr/>
        <p:nvPr/>
      </p:nvGrpSpPr>
      <p:grpSpPr>
        <a:xfrm>
          <a:off x="0" y="0"/>
          <a:ext cx="0" cy="0"/>
          <a:chOff x="0" y="0"/>
          <a:chExt cx="0" cy="0"/>
        </a:xfrm>
      </p:grpSpPr>
      <p:sp>
        <p:nvSpPr>
          <p:cNvPr id="5" name="Picture Placeholder 8"/>
          <p:cNvSpPr>
            <a:spLocks noGrp="1"/>
          </p:cNvSpPr>
          <p:nvPr>
            <p:ph type="pic" sz="quarter" idx="13" hasCustomPrompt="1"/>
          </p:nvPr>
        </p:nvSpPr>
        <p:spPr>
          <a:xfrm>
            <a:off x="6071623" y="3413760"/>
            <a:ext cx="3058155" cy="3444240"/>
          </a:xfrm>
          <a:prstGeom prst="rect">
            <a:avLst/>
          </a:prstGeom>
          <a:gradFill flip="none" rotWithShape="1">
            <a:gsLst>
              <a:gs pos="0">
                <a:schemeClr val="tx1">
                  <a:alpha val="40000"/>
                </a:schemeClr>
              </a:gs>
              <a:gs pos="99000">
                <a:schemeClr val="tx1">
                  <a:alpha val="20000"/>
                </a:schemeClr>
              </a:gs>
            </a:gsLst>
            <a:lin ang="54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3" name="Slide Number Placeholder 2">
            <a:extLst>
              <a:ext uri="{FF2B5EF4-FFF2-40B4-BE49-F238E27FC236}">
                <a16:creationId xmlns:a16="http://schemas.microsoft.com/office/drawing/2014/main" id="{0317B1E8-B8D4-4ACC-AB78-455BA996032E}"/>
              </a:ext>
            </a:extLst>
          </p:cNvPr>
          <p:cNvSpPr>
            <a:spLocks noGrp="1"/>
          </p:cNvSpPr>
          <p:nvPr>
            <p:ph type="sldNum" sz="quarter" idx="17"/>
          </p:nvPr>
        </p:nvSpPr>
        <p:spPr/>
        <p:txBody>
          <a:bodyPr/>
          <a:lstStyle>
            <a:lvl1pPr>
              <a:defRPr/>
            </a:lvl1pPr>
          </a:lstStyle>
          <a:p>
            <a:fld id="{0969892B-6FB2-445D-B6A4-8332FBFF141C}" type="slidenum">
              <a:rPr lang="en-US" smtClean="0"/>
              <a:pPr/>
              <a:t>‹#›</a:t>
            </a:fld>
            <a:endParaRPr lang="en-US" dirty="0"/>
          </a:p>
        </p:txBody>
      </p:sp>
      <p:sp>
        <p:nvSpPr>
          <p:cNvPr id="11" name="Title 1">
            <a:extLst>
              <a:ext uri="{FF2B5EF4-FFF2-40B4-BE49-F238E27FC236}">
                <a16:creationId xmlns:a16="http://schemas.microsoft.com/office/drawing/2014/main" id="{C912F67D-36EF-416D-A3B2-F0DB4EA9A27B}"/>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2" name="Text Placeholder 3">
            <a:extLst>
              <a:ext uri="{FF2B5EF4-FFF2-40B4-BE49-F238E27FC236}">
                <a16:creationId xmlns:a16="http://schemas.microsoft.com/office/drawing/2014/main" id="{738D5E58-E546-4A14-96AA-06B9AE938D2B}"/>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5" name="Picture Placeholder 8">
            <a:extLst>
              <a:ext uri="{FF2B5EF4-FFF2-40B4-BE49-F238E27FC236}">
                <a16:creationId xmlns:a16="http://schemas.microsoft.com/office/drawing/2014/main" id="{37D27DF3-AF72-4375-996B-3023F3A9236E}"/>
              </a:ext>
            </a:extLst>
          </p:cNvPr>
          <p:cNvSpPr>
            <a:spLocks noGrp="1"/>
          </p:cNvSpPr>
          <p:nvPr>
            <p:ph type="pic" sz="quarter" idx="19" hasCustomPrompt="1"/>
          </p:nvPr>
        </p:nvSpPr>
        <p:spPr>
          <a:xfrm>
            <a:off x="9133839" y="0"/>
            <a:ext cx="3058155" cy="3413760"/>
          </a:xfrm>
          <a:prstGeom prst="rect">
            <a:avLst/>
          </a:prstGeom>
          <a:gradFill flip="none" rotWithShape="1">
            <a:gsLst>
              <a:gs pos="0">
                <a:schemeClr val="tx1">
                  <a:alpha val="40000"/>
                </a:schemeClr>
              </a:gs>
              <a:gs pos="99000">
                <a:schemeClr val="tx1">
                  <a:alpha val="20000"/>
                </a:schemeClr>
              </a:gs>
            </a:gsLst>
            <a:lin ang="54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17" name="Picture Placeholder 8">
            <a:extLst>
              <a:ext uri="{FF2B5EF4-FFF2-40B4-BE49-F238E27FC236}">
                <a16:creationId xmlns:a16="http://schemas.microsoft.com/office/drawing/2014/main" id="{3DE49E69-046C-4A19-8730-8EA5E7BCA0DE}"/>
              </a:ext>
            </a:extLst>
          </p:cNvPr>
          <p:cNvSpPr>
            <a:spLocks noGrp="1"/>
          </p:cNvSpPr>
          <p:nvPr>
            <p:ph type="pic" sz="quarter" idx="20" hasCustomPrompt="1"/>
          </p:nvPr>
        </p:nvSpPr>
        <p:spPr>
          <a:xfrm>
            <a:off x="9133839" y="3413760"/>
            <a:ext cx="3054095"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18" name="Picture Placeholder 8">
            <a:extLst>
              <a:ext uri="{FF2B5EF4-FFF2-40B4-BE49-F238E27FC236}">
                <a16:creationId xmlns:a16="http://schemas.microsoft.com/office/drawing/2014/main" id="{9A724A00-B570-4D69-B59D-06FF7A3FCF08}"/>
              </a:ext>
            </a:extLst>
          </p:cNvPr>
          <p:cNvSpPr>
            <a:spLocks noGrp="1"/>
          </p:cNvSpPr>
          <p:nvPr>
            <p:ph type="pic" sz="quarter" idx="21" hasCustomPrompt="1"/>
          </p:nvPr>
        </p:nvSpPr>
        <p:spPr>
          <a:xfrm>
            <a:off x="6071623" y="0"/>
            <a:ext cx="3058155" cy="3413760"/>
          </a:xfrm>
          <a:prstGeom prst="rect">
            <a:avLst/>
          </a:prstGeom>
          <a:gradFill flip="none" rotWithShape="1">
            <a:gsLst>
              <a:gs pos="0">
                <a:schemeClr val="tx1">
                  <a:alpha val="40000"/>
                </a:schemeClr>
              </a:gs>
              <a:gs pos="99000">
                <a:schemeClr val="tx1">
                  <a:alpha val="20000"/>
                </a:schemeClr>
              </a:gs>
            </a:gsLst>
            <a:lin ang="27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Tree>
    <p:extLst>
      <p:ext uri="{BB962C8B-B14F-4D97-AF65-F5344CB8AC3E}">
        <p14:creationId xmlns:p14="http://schemas.microsoft.com/office/powerpoint/2010/main" val="5728424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Circle Photos with Brief Info">
    <p:spTree>
      <p:nvGrpSpPr>
        <p:cNvPr id="1" name=""/>
        <p:cNvGrpSpPr/>
        <p:nvPr/>
      </p:nvGrpSpPr>
      <p:grpSpPr>
        <a:xfrm>
          <a:off x="0" y="0"/>
          <a:ext cx="0" cy="0"/>
          <a:chOff x="0" y="0"/>
          <a:chExt cx="0" cy="0"/>
        </a:xfrm>
      </p:grpSpPr>
      <p:sp>
        <p:nvSpPr>
          <p:cNvPr id="6" name="Title 5"/>
          <p:cNvSpPr>
            <a:spLocks noGrp="1"/>
          </p:cNvSpPr>
          <p:nvPr>
            <p:ph type="title"/>
          </p:nvPr>
        </p:nvSpPr>
        <p:spPr>
          <a:xfrm>
            <a:off x="1003852" y="370294"/>
            <a:ext cx="10177669" cy="1249845"/>
          </a:xfrm>
        </p:spPr>
        <p:txBody>
          <a:bodyPr anchor="b" anchorCtr="0"/>
          <a:lstStyle>
            <a:lvl1pPr algn="ctr">
              <a:defRPr/>
            </a:lvl1pPr>
          </a:lstStyle>
          <a:p>
            <a:r>
              <a:rPr lang="en-US"/>
              <a:t>Click to edit Master title style</a:t>
            </a:r>
          </a:p>
        </p:txBody>
      </p:sp>
      <p:sp>
        <p:nvSpPr>
          <p:cNvPr id="16" name="Picture Placeholder 8"/>
          <p:cNvSpPr>
            <a:spLocks noGrp="1"/>
          </p:cNvSpPr>
          <p:nvPr>
            <p:ph type="pic" sz="quarter" idx="14"/>
          </p:nvPr>
        </p:nvSpPr>
        <p:spPr>
          <a:xfrm>
            <a:off x="4438472" y="2399411"/>
            <a:ext cx="1080000" cy="1080000"/>
          </a:xfrm>
          <a:prstGeom prst="ellipse">
            <a:avLst/>
          </a:prstGeom>
          <a:gradFill>
            <a:gsLst>
              <a:gs pos="0">
                <a:schemeClr val="tx1">
                  <a:alpha val="40000"/>
                </a:schemeClr>
              </a:gs>
              <a:gs pos="99000">
                <a:schemeClr val="tx1">
                  <a:alpha val="20000"/>
                </a:schemeClr>
              </a:gs>
            </a:gsLst>
            <a:lin ang="5400000" scaled="1"/>
          </a:gradFill>
          <a:ln>
            <a:noFill/>
          </a:ln>
          <a:effectLst/>
        </p:spPr>
        <p:txBody>
          <a:bodyPr wrap="square" anchor="ctr">
            <a:noAutofit/>
          </a:bodyPr>
          <a:lstStyle>
            <a:lvl1pPr algn="ctr">
              <a:defRPr sz="1200">
                <a:solidFill>
                  <a:schemeClr val="tx1"/>
                </a:solidFill>
              </a:defRPr>
            </a:lvl1pPr>
          </a:lstStyle>
          <a:p>
            <a:endParaRPr lang="en-US"/>
          </a:p>
        </p:txBody>
      </p:sp>
      <p:sp>
        <p:nvSpPr>
          <p:cNvPr id="17" name="Picture Placeholder 8"/>
          <p:cNvSpPr>
            <a:spLocks noGrp="1"/>
          </p:cNvSpPr>
          <p:nvPr>
            <p:ph type="pic" sz="quarter" idx="13"/>
          </p:nvPr>
        </p:nvSpPr>
        <p:spPr>
          <a:xfrm>
            <a:off x="6782295"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8" name="Picture Placeholder 8"/>
          <p:cNvSpPr>
            <a:spLocks noGrp="1"/>
          </p:cNvSpPr>
          <p:nvPr>
            <p:ph type="pic" sz="quarter" idx="15"/>
          </p:nvPr>
        </p:nvSpPr>
        <p:spPr>
          <a:xfrm>
            <a:off x="9125403"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9" name="Picture Placeholder 8"/>
          <p:cNvSpPr>
            <a:spLocks noGrp="1"/>
          </p:cNvSpPr>
          <p:nvPr>
            <p:ph type="pic" sz="quarter" idx="18"/>
          </p:nvPr>
        </p:nvSpPr>
        <p:spPr>
          <a:xfrm>
            <a:off x="2094649"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 name="Slide Number Placeholder 2">
            <a:extLst>
              <a:ext uri="{FF2B5EF4-FFF2-40B4-BE49-F238E27FC236}">
                <a16:creationId xmlns:a16="http://schemas.microsoft.com/office/drawing/2014/main" id="{39E0391E-1FD6-42D4-8603-2E7B4E82A487}"/>
              </a:ext>
            </a:extLst>
          </p:cNvPr>
          <p:cNvSpPr>
            <a:spLocks noGrp="1"/>
          </p:cNvSpPr>
          <p:nvPr>
            <p:ph type="sldNum" sz="quarter" idx="19"/>
          </p:nvPr>
        </p:nvSpPr>
        <p:spPr/>
        <p:txBody>
          <a:bodyPr/>
          <a:lstStyle>
            <a:lvl1pPr>
              <a:defRPr/>
            </a:lvl1pPr>
          </a:lstStyle>
          <a:p>
            <a:fld id="{0969892B-6FB2-445D-B6A4-8332FBFF141C}" type="slidenum">
              <a:rPr lang="en-US" smtClean="0"/>
              <a:pPr/>
              <a:t>‹#›</a:t>
            </a:fld>
            <a:endParaRPr lang="en-US" dirty="0"/>
          </a:p>
        </p:txBody>
      </p:sp>
      <p:sp>
        <p:nvSpPr>
          <p:cNvPr id="40" name="Text Placeholder 38">
            <a:extLst>
              <a:ext uri="{FF2B5EF4-FFF2-40B4-BE49-F238E27FC236}">
                <a16:creationId xmlns:a16="http://schemas.microsoft.com/office/drawing/2014/main" id="{96BB090F-2466-471B-BFA8-53E28B51A814}"/>
              </a:ext>
            </a:extLst>
          </p:cNvPr>
          <p:cNvSpPr>
            <a:spLocks noGrp="1"/>
          </p:cNvSpPr>
          <p:nvPr>
            <p:ph type="body" sz="quarter" idx="29" hasCustomPrompt="1"/>
          </p:nvPr>
        </p:nvSpPr>
        <p:spPr>
          <a:xfrm>
            <a:off x="4087886" y="3812676"/>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41" name="Text Placeholder 38">
            <a:extLst>
              <a:ext uri="{FF2B5EF4-FFF2-40B4-BE49-F238E27FC236}">
                <a16:creationId xmlns:a16="http://schemas.microsoft.com/office/drawing/2014/main" id="{84D01D62-0D75-496A-8D39-09500BA274AA}"/>
              </a:ext>
            </a:extLst>
          </p:cNvPr>
          <p:cNvSpPr>
            <a:spLocks noGrp="1"/>
          </p:cNvSpPr>
          <p:nvPr>
            <p:ph type="body" sz="quarter" idx="30" hasCustomPrompt="1"/>
          </p:nvPr>
        </p:nvSpPr>
        <p:spPr>
          <a:xfrm>
            <a:off x="6431709" y="3813357"/>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42" name="Text Placeholder 38">
            <a:extLst>
              <a:ext uri="{FF2B5EF4-FFF2-40B4-BE49-F238E27FC236}">
                <a16:creationId xmlns:a16="http://schemas.microsoft.com/office/drawing/2014/main" id="{F746F8E9-06CF-4028-846F-D3CDF1F4A0FA}"/>
              </a:ext>
            </a:extLst>
          </p:cNvPr>
          <p:cNvSpPr>
            <a:spLocks noGrp="1"/>
          </p:cNvSpPr>
          <p:nvPr>
            <p:ph type="body" sz="quarter" idx="31" hasCustomPrompt="1"/>
          </p:nvPr>
        </p:nvSpPr>
        <p:spPr>
          <a:xfrm>
            <a:off x="8783457" y="3813357"/>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9" name="Text Placeholder 38">
            <a:extLst>
              <a:ext uri="{FF2B5EF4-FFF2-40B4-BE49-F238E27FC236}">
                <a16:creationId xmlns:a16="http://schemas.microsoft.com/office/drawing/2014/main" id="{F05C58FF-1FE6-4C71-8463-BEECE98942F8}"/>
              </a:ext>
            </a:extLst>
          </p:cNvPr>
          <p:cNvSpPr>
            <a:spLocks noGrp="1"/>
          </p:cNvSpPr>
          <p:nvPr>
            <p:ph type="body" sz="quarter" idx="32" hasCustomPrompt="1"/>
          </p:nvPr>
        </p:nvSpPr>
        <p:spPr>
          <a:xfrm>
            <a:off x="1744062" y="3812676"/>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6727607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Right - Two Blocks Stacked">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hasCustomPrompt="1"/>
          </p:nvPr>
        </p:nvSpPr>
        <p:spPr>
          <a:xfrm>
            <a:off x="1210312" y="3429002"/>
            <a:ext cx="4885689" cy="3428999"/>
          </a:xfrm>
          <a:prstGeom prst="rect">
            <a:avLst/>
          </a:prstGeom>
          <a:solidFill>
            <a:schemeClr val="tx1"/>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*OPTIONAL* Click icon to insert photo </a:t>
            </a:r>
            <a:br>
              <a:rPr lang="en-US"/>
            </a:br>
            <a:r>
              <a:rPr lang="en-US"/>
              <a:t>(this text will not appear in presentation mode)</a:t>
            </a:r>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7101841" y="946702"/>
            <a:ext cx="4079681" cy="1769202"/>
          </a:xfrm>
        </p:spPr>
        <p:txBody>
          <a:bodyPr anchor="b" anchorCtr="0"/>
          <a:lstStyle/>
          <a:p>
            <a:r>
              <a:rPr lang="en-US"/>
              <a:t>Click to edit Master title style</a:t>
            </a:r>
          </a:p>
        </p:txBody>
      </p:sp>
      <p:sp>
        <p:nvSpPr>
          <p:cNvPr id="6" name="Picture Placeholder 8">
            <a:extLst>
              <a:ext uri="{FF2B5EF4-FFF2-40B4-BE49-F238E27FC236}">
                <a16:creationId xmlns:a16="http://schemas.microsoft.com/office/drawing/2014/main" id="{0E9354BC-A38D-49AC-B33C-37DBC74E7647}"/>
              </a:ext>
            </a:extLst>
          </p:cNvPr>
          <p:cNvSpPr>
            <a:spLocks noGrp="1"/>
          </p:cNvSpPr>
          <p:nvPr>
            <p:ph type="pic" sz="quarter" idx="14" hasCustomPrompt="1"/>
          </p:nvPr>
        </p:nvSpPr>
        <p:spPr>
          <a:xfrm>
            <a:off x="1210312" y="2"/>
            <a:ext cx="4885689" cy="3428999"/>
          </a:xfrm>
          <a:prstGeom prst="rect">
            <a:avLst/>
          </a:prstGeom>
          <a:solidFill>
            <a:schemeClr val="bg2"/>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*OPTIONAL* Click icon to insert photo </a:t>
            </a:r>
            <a:br>
              <a:rPr lang="en-US"/>
            </a:br>
            <a:r>
              <a:rPr lang="en-US"/>
              <a:t>(this text will not appear in presentation mode)</a:t>
            </a:r>
          </a:p>
        </p:txBody>
      </p:sp>
      <p:sp>
        <p:nvSpPr>
          <p:cNvPr id="4" name="Slide Number Placeholder 3">
            <a:extLst>
              <a:ext uri="{FF2B5EF4-FFF2-40B4-BE49-F238E27FC236}">
                <a16:creationId xmlns:a16="http://schemas.microsoft.com/office/drawing/2014/main" id="{31B1D169-2724-4FD3-8015-463BF8AB22A3}"/>
              </a:ext>
            </a:extLst>
          </p:cNvPr>
          <p:cNvSpPr>
            <a:spLocks noGrp="1"/>
          </p:cNvSpPr>
          <p:nvPr>
            <p:ph type="sldNum" sz="quarter" idx="15"/>
          </p:nvPr>
        </p:nvSpPr>
        <p:spPr/>
        <p:txBody>
          <a:bodyPr/>
          <a:lstStyle>
            <a:lvl1pPr>
              <a:defRPr/>
            </a:lvl1pPr>
          </a:lstStyle>
          <a:p>
            <a:fld id="{0969892B-6FB2-445D-B6A4-8332FBFF141C}" type="slidenum">
              <a:rPr lang="en-US" smtClean="0"/>
              <a:pPr/>
              <a:t>‹#›</a:t>
            </a:fld>
            <a:endParaRPr lang="en-US" dirty="0"/>
          </a:p>
        </p:txBody>
      </p:sp>
      <p:sp>
        <p:nvSpPr>
          <p:cNvPr id="7" name="Text Placeholder 3">
            <a:extLst>
              <a:ext uri="{FF2B5EF4-FFF2-40B4-BE49-F238E27FC236}">
                <a16:creationId xmlns:a16="http://schemas.microsoft.com/office/drawing/2014/main" id="{9A9D8E24-030E-4417-BB5C-76E4A3A44A43}"/>
              </a:ext>
            </a:extLst>
          </p:cNvPr>
          <p:cNvSpPr>
            <a:spLocks noGrp="1"/>
          </p:cNvSpPr>
          <p:nvPr>
            <p:ph type="body" sz="quarter" idx="18" hasCustomPrompt="1"/>
          </p:nvPr>
        </p:nvSpPr>
        <p:spPr>
          <a:xfrm>
            <a:off x="7101840" y="3169779"/>
            <a:ext cx="4079680" cy="3026306"/>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4079045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 Circle Photos with Text and Background Image">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10B58E-1BDA-4DC5-812F-F1A7F9995AA6}"/>
              </a:ext>
            </a:extLst>
          </p:cNvPr>
          <p:cNvSpPr>
            <a:spLocks noGrp="1"/>
          </p:cNvSpPr>
          <p:nvPr>
            <p:ph type="title"/>
          </p:nvPr>
        </p:nvSpPr>
        <p:spPr>
          <a:xfrm>
            <a:off x="1037288" y="550598"/>
            <a:ext cx="9980337" cy="1249845"/>
          </a:xfrm>
        </p:spPr>
        <p:txBody>
          <a:bodyPr anchor="b" anchorCtr="0"/>
          <a:lstStyle>
            <a:lvl1pPr algn="ctr">
              <a:defRPr>
                <a:solidFill>
                  <a:schemeClr val="bg2"/>
                </a:solidFill>
              </a:defRPr>
            </a:lvl1pPr>
          </a:lstStyle>
          <a:p>
            <a:r>
              <a:rPr lang="en-US"/>
              <a:t>Click to edit Master title style</a:t>
            </a:r>
          </a:p>
        </p:txBody>
      </p:sp>
      <p:sp>
        <p:nvSpPr>
          <p:cNvPr id="17" name="Picture Placeholder 4">
            <a:extLst>
              <a:ext uri="{FF2B5EF4-FFF2-40B4-BE49-F238E27FC236}">
                <a16:creationId xmlns:a16="http://schemas.microsoft.com/office/drawing/2014/main" id="{D6606D77-A67F-4ADB-949F-66533FC0A311}"/>
              </a:ext>
            </a:extLst>
          </p:cNvPr>
          <p:cNvSpPr>
            <a:spLocks noGrp="1"/>
          </p:cNvSpPr>
          <p:nvPr>
            <p:ph type="pic" sz="quarter" idx="22"/>
          </p:nvPr>
        </p:nvSpPr>
        <p:spPr>
          <a:xfrm>
            <a:off x="1774359"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endParaRPr lang="en-US"/>
          </a:p>
        </p:txBody>
      </p:sp>
      <p:sp>
        <p:nvSpPr>
          <p:cNvPr id="18" name="Picture Placeholder 4">
            <a:extLst>
              <a:ext uri="{FF2B5EF4-FFF2-40B4-BE49-F238E27FC236}">
                <a16:creationId xmlns:a16="http://schemas.microsoft.com/office/drawing/2014/main" id="{C770B54F-55A3-402D-9B0F-DAC6DBC6E07B}"/>
              </a:ext>
            </a:extLst>
          </p:cNvPr>
          <p:cNvSpPr>
            <a:spLocks noGrp="1"/>
          </p:cNvSpPr>
          <p:nvPr>
            <p:ph type="pic" sz="quarter" idx="23"/>
          </p:nvPr>
        </p:nvSpPr>
        <p:spPr>
          <a:xfrm>
            <a:off x="4022894"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endParaRPr lang="en-US"/>
          </a:p>
        </p:txBody>
      </p:sp>
      <p:sp>
        <p:nvSpPr>
          <p:cNvPr id="19" name="Picture Placeholder 4">
            <a:extLst>
              <a:ext uri="{FF2B5EF4-FFF2-40B4-BE49-F238E27FC236}">
                <a16:creationId xmlns:a16="http://schemas.microsoft.com/office/drawing/2014/main" id="{FA92C845-76C4-4C4C-8B69-9ACEC630DA4E}"/>
              </a:ext>
            </a:extLst>
          </p:cNvPr>
          <p:cNvSpPr>
            <a:spLocks noGrp="1"/>
          </p:cNvSpPr>
          <p:nvPr>
            <p:ph type="pic" sz="quarter" idx="24"/>
          </p:nvPr>
        </p:nvSpPr>
        <p:spPr>
          <a:xfrm>
            <a:off x="6267473"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endParaRPr lang="en-US"/>
          </a:p>
        </p:txBody>
      </p:sp>
      <p:sp>
        <p:nvSpPr>
          <p:cNvPr id="20" name="Picture Placeholder 4">
            <a:extLst>
              <a:ext uri="{FF2B5EF4-FFF2-40B4-BE49-F238E27FC236}">
                <a16:creationId xmlns:a16="http://schemas.microsoft.com/office/drawing/2014/main" id="{377DF013-4263-46B2-845A-C06F744B5B06}"/>
              </a:ext>
            </a:extLst>
          </p:cNvPr>
          <p:cNvSpPr>
            <a:spLocks noGrp="1"/>
          </p:cNvSpPr>
          <p:nvPr>
            <p:ph type="pic" sz="quarter" idx="25"/>
          </p:nvPr>
        </p:nvSpPr>
        <p:spPr>
          <a:xfrm>
            <a:off x="8519965"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endParaRPr lang="en-US"/>
          </a:p>
        </p:txBody>
      </p:sp>
      <p:sp>
        <p:nvSpPr>
          <p:cNvPr id="5" name="Slide Number Placeholder 4">
            <a:extLst>
              <a:ext uri="{FF2B5EF4-FFF2-40B4-BE49-F238E27FC236}">
                <a16:creationId xmlns:a16="http://schemas.microsoft.com/office/drawing/2014/main" id="{11F597EA-B5A5-48F4-89AC-CC7BBB03044C}"/>
              </a:ext>
            </a:extLst>
          </p:cNvPr>
          <p:cNvSpPr>
            <a:spLocks noGrp="1"/>
          </p:cNvSpPr>
          <p:nvPr>
            <p:ph type="sldNum" sz="quarter" idx="26"/>
          </p:nvPr>
        </p:nvSpPr>
        <p:spPr>
          <a:xfrm>
            <a:off x="1" y="6356352"/>
            <a:ext cx="1003852" cy="365125"/>
          </a:xfrm>
        </p:spPr>
        <p:txBody>
          <a:bodyPr/>
          <a:lstStyle>
            <a:lvl1pPr>
              <a:defRPr>
                <a:solidFill>
                  <a:schemeClr val="bg2"/>
                </a:solidFill>
              </a:defRPr>
            </a:lvl1pPr>
          </a:lstStyle>
          <a:p>
            <a:fld id="{0969892B-6FB2-445D-B6A4-8332FBFF141C}" type="slidenum">
              <a:rPr lang="en-US" smtClean="0"/>
              <a:pPr/>
              <a:t>‹#›</a:t>
            </a:fld>
            <a:endParaRPr lang="en-US" dirty="0"/>
          </a:p>
        </p:txBody>
      </p:sp>
      <p:sp>
        <p:nvSpPr>
          <p:cNvPr id="10" name="Text Placeholder 38">
            <a:extLst>
              <a:ext uri="{FF2B5EF4-FFF2-40B4-BE49-F238E27FC236}">
                <a16:creationId xmlns:a16="http://schemas.microsoft.com/office/drawing/2014/main" id="{D0024B53-DFBD-4ECF-9EAE-E1E1C270B621}"/>
              </a:ext>
            </a:extLst>
          </p:cNvPr>
          <p:cNvSpPr>
            <a:spLocks noGrp="1"/>
          </p:cNvSpPr>
          <p:nvPr>
            <p:ph type="body" sz="quarter" idx="28" hasCustomPrompt="1"/>
          </p:nvPr>
        </p:nvSpPr>
        <p:spPr>
          <a:xfrm>
            <a:off x="1757365" y="4376143"/>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1" name="Text Placeholder 38">
            <a:extLst>
              <a:ext uri="{FF2B5EF4-FFF2-40B4-BE49-F238E27FC236}">
                <a16:creationId xmlns:a16="http://schemas.microsoft.com/office/drawing/2014/main" id="{F9B5FD3E-BA77-4650-AB68-D8C44BF13B5C}"/>
              </a:ext>
            </a:extLst>
          </p:cNvPr>
          <p:cNvSpPr>
            <a:spLocks noGrp="1"/>
          </p:cNvSpPr>
          <p:nvPr>
            <p:ph type="body" sz="quarter" idx="29" hasCustomPrompt="1"/>
          </p:nvPr>
        </p:nvSpPr>
        <p:spPr>
          <a:xfrm>
            <a:off x="4087886" y="4376143"/>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2" name="Text Placeholder 38">
            <a:extLst>
              <a:ext uri="{FF2B5EF4-FFF2-40B4-BE49-F238E27FC236}">
                <a16:creationId xmlns:a16="http://schemas.microsoft.com/office/drawing/2014/main" id="{C92D60A7-6AC2-476B-85F2-D77CB5789D36}"/>
              </a:ext>
            </a:extLst>
          </p:cNvPr>
          <p:cNvSpPr>
            <a:spLocks noGrp="1"/>
          </p:cNvSpPr>
          <p:nvPr>
            <p:ph type="body" sz="quarter" idx="30" hasCustomPrompt="1"/>
          </p:nvPr>
        </p:nvSpPr>
        <p:spPr>
          <a:xfrm>
            <a:off x="6431709" y="4376824"/>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3" name="Text Placeholder 38">
            <a:extLst>
              <a:ext uri="{FF2B5EF4-FFF2-40B4-BE49-F238E27FC236}">
                <a16:creationId xmlns:a16="http://schemas.microsoft.com/office/drawing/2014/main" id="{E4D14BAF-BBA6-472C-8106-972F8A5E6FCA}"/>
              </a:ext>
            </a:extLst>
          </p:cNvPr>
          <p:cNvSpPr>
            <a:spLocks noGrp="1"/>
          </p:cNvSpPr>
          <p:nvPr>
            <p:ph type="body" sz="quarter" idx="31" hasCustomPrompt="1"/>
          </p:nvPr>
        </p:nvSpPr>
        <p:spPr>
          <a:xfrm>
            <a:off x="8783457" y="4376824"/>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25665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FFFFFF"/>
        </a:solidFill>
        <a:effectLst/>
      </p:bgPr>
    </p:bg>
    <p:spTree>
      <p:nvGrpSpPr>
        <p:cNvPr id="1" name="Shape 126"/>
        <p:cNvGrpSpPr/>
        <p:nvPr/>
      </p:nvGrpSpPr>
      <p:grpSpPr>
        <a:xfrm>
          <a:off x="0" y="0"/>
          <a:ext cx="0" cy="0"/>
          <a:chOff x="0" y="0"/>
          <a:chExt cx="0" cy="0"/>
        </a:xfrm>
      </p:grpSpPr>
      <p:sp>
        <p:nvSpPr>
          <p:cNvPr id="127" name="Google Shape;127;p60"/>
          <p:cNvSpPr/>
          <p:nvPr/>
        </p:nvSpPr>
        <p:spPr>
          <a:xfrm>
            <a:off x="5431810" y="0"/>
            <a:ext cx="6760191" cy="6858000"/>
          </a:xfrm>
          <a:prstGeom prst="rect">
            <a:avLst/>
          </a:prstGeom>
          <a:solidFill>
            <a:schemeClr val="dk1"/>
          </a:solidFill>
          <a:ln>
            <a:noFill/>
          </a:ln>
          <a:effectLst>
            <a:outerShdw blurRad="38100" dist="12700" dir="5400000" algn="ctr" rotWithShape="0">
              <a:srgbClr val="000000">
                <a:alpha val="14901"/>
              </a:srgb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1400" b="1" dirty="0">
              <a:solidFill>
                <a:schemeClr val="dk1"/>
              </a:solidFill>
              <a:latin typeface="Arial Nova Cond Light" panose="020B0306020202020204" pitchFamily="34" charset="0"/>
              <a:ea typeface="Arial"/>
              <a:cs typeface="Arial"/>
              <a:sym typeface="Arial"/>
            </a:endParaRPr>
          </a:p>
        </p:txBody>
      </p:sp>
      <p:sp>
        <p:nvSpPr>
          <p:cNvPr id="128" name="Google Shape;128;p60"/>
          <p:cNvSpPr>
            <a:spLocks noGrp="1"/>
          </p:cNvSpPr>
          <p:nvPr>
            <p:ph type="pic" idx="2"/>
          </p:nvPr>
        </p:nvSpPr>
        <p:spPr>
          <a:xfrm>
            <a:off x="832514" y="1501255"/>
            <a:ext cx="5063319" cy="4510585"/>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Images Staggered">
    <p:spTree>
      <p:nvGrpSpPr>
        <p:cNvPr id="1" name=""/>
        <p:cNvGrpSpPr/>
        <p:nvPr/>
      </p:nvGrpSpPr>
      <p:grpSpPr>
        <a:xfrm>
          <a:off x="0" y="0"/>
          <a:ext cx="0" cy="0"/>
          <a:chOff x="0" y="0"/>
          <a:chExt cx="0" cy="0"/>
        </a:xfrm>
      </p:grpSpPr>
      <p:sp>
        <p:nvSpPr>
          <p:cNvPr id="2" name="Title 1"/>
          <p:cNvSpPr>
            <a:spLocks noGrp="1"/>
          </p:cNvSpPr>
          <p:nvPr>
            <p:ph type="title"/>
          </p:nvPr>
        </p:nvSpPr>
        <p:spPr>
          <a:xfrm>
            <a:off x="1009332" y="3444240"/>
            <a:ext cx="4057016" cy="3413760"/>
          </a:xfrm>
        </p:spPr>
        <p:txBody>
          <a:bodyPr anchor="ctr" anchorCtr="0"/>
          <a:lstStyle/>
          <a:p>
            <a:r>
              <a:rPr lang="en-US"/>
              <a:t>Click to edit Master title style</a:t>
            </a:r>
          </a:p>
        </p:txBody>
      </p:sp>
      <p:sp>
        <p:nvSpPr>
          <p:cNvPr id="6" name="Picture Placeholder 8"/>
          <p:cNvSpPr>
            <a:spLocks noGrp="1"/>
          </p:cNvSpPr>
          <p:nvPr>
            <p:ph type="pic" sz="quarter" idx="14" hasCustomPrompt="1"/>
          </p:nvPr>
        </p:nvSpPr>
        <p:spPr>
          <a:xfrm>
            <a:off x="3037840" y="0"/>
            <a:ext cx="3058160" cy="3444240"/>
          </a:xfrm>
          <a:prstGeom prst="rect">
            <a:avLst/>
          </a:prstGeom>
          <a:gradFill>
            <a:gsLst>
              <a:gs pos="0">
                <a:schemeClr val="tx1">
                  <a:alpha val="40000"/>
                </a:schemeClr>
              </a:gs>
              <a:gs pos="99000">
                <a:schemeClr val="tx1">
                  <a:alpha val="20000"/>
                </a:schemeClr>
              </a:gs>
            </a:gsLst>
            <a:lin ang="5400000" scaled="1"/>
          </a:gradFill>
          <a:ln>
            <a:noFill/>
          </a:ln>
          <a:effectLst>
            <a:outerShdw blurRad="762000" dist="254000" dir="5400000" algn="t" rotWithShape="0">
              <a:prstClr val="black">
                <a:alpha val="30000"/>
              </a:prstClr>
            </a:outerShdw>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5" name="Picture Placeholder 8"/>
          <p:cNvSpPr>
            <a:spLocks noGrp="1"/>
          </p:cNvSpPr>
          <p:nvPr>
            <p:ph type="pic" sz="quarter" idx="13" hasCustomPrompt="1"/>
          </p:nvPr>
        </p:nvSpPr>
        <p:spPr>
          <a:xfrm>
            <a:off x="6085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hasCustomPrompt="1"/>
          </p:nvPr>
        </p:nvSpPr>
        <p:spPr>
          <a:xfrm>
            <a:off x="9133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7" name="Text Placeholder 3">
            <a:extLst>
              <a:ext uri="{FF2B5EF4-FFF2-40B4-BE49-F238E27FC236}">
                <a16:creationId xmlns:a16="http://schemas.microsoft.com/office/drawing/2014/main" id="{0B5C2248-71C6-4907-86BB-94F087D908AA}"/>
              </a:ext>
            </a:extLst>
          </p:cNvPr>
          <p:cNvSpPr>
            <a:spLocks noGrp="1"/>
          </p:cNvSpPr>
          <p:nvPr>
            <p:ph type="body" sz="quarter" idx="18" hasCustomPrompt="1"/>
          </p:nvPr>
        </p:nvSpPr>
        <p:spPr>
          <a:xfrm>
            <a:off x="7094551" y="0"/>
            <a:ext cx="4137556" cy="3429000"/>
          </a:xfrm>
        </p:spPr>
        <p:txBody>
          <a:bodyPr anchor="ctr" anchorCtr="0">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8675996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Right - Narrow Block Left">
    <p:spTree>
      <p:nvGrpSpPr>
        <p:cNvPr id="1" name=""/>
        <p:cNvGrpSpPr/>
        <p:nvPr/>
      </p:nvGrpSpPr>
      <p:grpSpPr>
        <a:xfrm>
          <a:off x="0" y="0"/>
          <a:ext cx="0" cy="0"/>
          <a:chOff x="0" y="0"/>
          <a:chExt cx="0" cy="0"/>
        </a:xfrm>
      </p:grpSpPr>
      <p:sp>
        <p:nvSpPr>
          <p:cNvPr id="4" name="Picture Placeholder 8"/>
          <p:cNvSpPr>
            <a:spLocks noGrp="1"/>
          </p:cNvSpPr>
          <p:nvPr>
            <p:ph type="pic" sz="quarter" idx="12" hasCustomPrompt="1"/>
          </p:nvPr>
        </p:nvSpPr>
        <p:spPr>
          <a:xfrm>
            <a:off x="1016000" y="0"/>
            <a:ext cx="3058160" cy="6858000"/>
          </a:xfrm>
          <a:prstGeom prst="rect">
            <a:avLst/>
          </a:prstGeom>
          <a:solidFill>
            <a:schemeClr val="tx1"/>
          </a:soli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*OPTIONAL* Click icon to insert photo </a:t>
            </a:r>
            <a:br>
              <a:rPr lang="en-US"/>
            </a:br>
            <a:r>
              <a:rPr lang="en-US"/>
              <a:t>(this text will not appear in presentation mode)</a:t>
            </a:r>
          </a:p>
        </p:txBody>
      </p:sp>
      <p:sp>
        <p:nvSpPr>
          <p:cNvPr id="6" name="Title 1">
            <a:extLst>
              <a:ext uri="{FF2B5EF4-FFF2-40B4-BE49-F238E27FC236}">
                <a16:creationId xmlns:a16="http://schemas.microsoft.com/office/drawing/2014/main" id="{6BA3C448-7127-4C1F-83F9-532BB7FF5ED7}"/>
              </a:ext>
            </a:extLst>
          </p:cNvPr>
          <p:cNvSpPr>
            <a:spLocks noGrp="1"/>
          </p:cNvSpPr>
          <p:nvPr>
            <p:ph type="title"/>
          </p:nvPr>
        </p:nvSpPr>
        <p:spPr>
          <a:xfrm>
            <a:off x="5067300" y="789710"/>
            <a:ext cx="6114221" cy="1406839"/>
          </a:xfrm>
        </p:spPr>
        <p:txBody>
          <a:bodyPr anchor="b" anchorCtr="0"/>
          <a:lstStyle/>
          <a:p>
            <a:r>
              <a:rPr lang="en-US"/>
              <a:t>Click to edit Master title</a:t>
            </a:r>
          </a:p>
        </p:txBody>
      </p:sp>
      <p:sp>
        <p:nvSpPr>
          <p:cNvPr id="8" name="Text Placeholder 3">
            <a:extLst>
              <a:ext uri="{FF2B5EF4-FFF2-40B4-BE49-F238E27FC236}">
                <a16:creationId xmlns:a16="http://schemas.microsoft.com/office/drawing/2014/main" id="{F76545C7-52B4-48BA-8325-AE6ADF326ED4}"/>
              </a:ext>
            </a:extLst>
          </p:cNvPr>
          <p:cNvSpPr>
            <a:spLocks noGrp="1"/>
          </p:cNvSpPr>
          <p:nvPr>
            <p:ph type="body" sz="quarter" idx="18" hasCustomPrompt="1"/>
          </p:nvPr>
        </p:nvSpPr>
        <p:spPr>
          <a:xfrm>
            <a:off x="5067300" y="2597728"/>
            <a:ext cx="6114221" cy="3470564"/>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491718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Left - Title Above Block">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4"/>
            <a:ext cx="4067176" cy="1249845"/>
          </a:xfrm>
        </p:spPr>
        <p:txBody>
          <a:bodyPr/>
          <a:lstStyle/>
          <a:p>
            <a:r>
              <a:rPr lang="en-US"/>
              <a:t>Click to edit Master title style</a:t>
            </a:r>
          </a:p>
        </p:txBody>
      </p:sp>
      <p:sp>
        <p:nvSpPr>
          <p:cNvPr id="5" name="Picture Placeholder 8"/>
          <p:cNvSpPr>
            <a:spLocks noGrp="1"/>
          </p:cNvSpPr>
          <p:nvPr>
            <p:ph type="pic" sz="quarter" idx="13" hasCustomPrompt="1"/>
          </p:nvPr>
        </p:nvSpPr>
        <p:spPr>
          <a:xfrm>
            <a:off x="2028825" y="3429000"/>
            <a:ext cx="4067176" cy="3429000"/>
          </a:xfrm>
          <a:prstGeom prst="rect">
            <a:avLst/>
          </a:prstGeom>
          <a:solidFill>
            <a:schemeClr val="tx1"/>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*OPTIONAL* Click icon to insert photo </a:t>
            </a:r>
            <a:br>
              <a:rPr lang="en-US"/>
            </a:br>
            <a:r>
              <a:rPr lang="en-US"/>
              <a:t>(this text will not appear in presentation mode)</a:t>
            </a:r>
          </a:p>
        </p:txBody>
      </p:sp>
      <p:sp>
        <p:nvSpPr>
          <p:cNvPr id="6" name="Text Placeholder 3">
            <a:extLst>
              <a:ext uri="{FF2B5EF4-FFF2-40B4-BE49-F238E27FC236}">
                <a16:creationId xmlns:a16="http://schemas.microsoft.com/office/drawing/2014/main" id="{6A2D9993-96B7-4F61-8127-49372BACA4F2}"/>
              </a:ext>
            </a:extLst>
          </p:cNvPr>
          <p:cNvSpPr>
            <a:spLocks noGrp="1"/>
          </p:cNvSpPr>
          <p:nvPr>
            <p:ph type="body" sz="quarter" idx="18" hasCustomPrompt="1"/>
          </p:nvPr>
        </p:nvSpPr>
        <p:spPr>
          <a:xfrm>
            <a:off x="7197919" y="1206010"/>
            <a:ext cx="3879851" cy="5016776"/>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8570419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Left - Narrow Block Right">
    <p:spTree>
      <p:nvGrpSpPr>
        <p:cNvPr id="1" name=""/>
        <p:cNvGrpSpPr/>
        <p:nvPr/>
      </p:nvGrpSpPr>
      <p:grpSpPr>
        <a:xfrm>
          <a:off x="0" y="0"/>
          <a:ext cx="0" cy="0"/>
          <a:chOff x="0" y="0"/>
          <a:chExt cx="0" cy="0"/>
        </a:xfrm>
      </p:grpSpPr>
      <p:sp>
        <p:nvSpPr>
          <p:cNvPr id="2" name="Title 1"/>
          <p:cNvSpPr>
            <a:spLocks noGrp="1"/>
          </p:cNvSpPr>
          <p:nvPr>
            <p:ph type="title"/>
          </p:nvPr>
        </p:nvSpPr>
        <p:spPr>
          <a:xfrm>
            <a:off x="996237" y="946704"/>
            <a:ext cx="5991417" cy="1249845"/>
          </a:xfrm>
        </p:spPr>
        <p:txBody>
          <a:bodyPr anchor="b" anchorCtr="0"/>
          <a:lstStyle/>
          <a:p>
            <a:r>
              <a:rPr lang="en-US"/>
              <a:t>Click to edit Master title style</a:t>
            </a:r>
          </a:p>
        </p:txBody>
      </p:sp>
      <p:sp>
        <p:nvSpPr>
          <p:cNvPr id="5" name="Picture Placeholder 8"/>
          <p:cNvSpPr>
            <a:spLocks noGrp="1"/>
          </p:cNvSpPr>
          <p:nvPr>
            <p:ph type="pic" sz="quarter" idx="13" hasCustomPrompt="1"/>
          </p:nvPr>
        </p:nvSpPr>
        <p:spPr>
          <a:xfrm>
            <a:off x="8124823" y="0"/>
            <a:ext cx="4067176" cy="6858000"/>
          </a:xfrm>
          <a:prstGeom prst="rect">
            <a:avLst/>
          </a:prstGeom>
          <a:solidFill>
            <a:schemeClr val="tx1"/>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*OPTIONAL* Click icon to insert photo </a:t>
            </a:r>
            <a:br>
              <a:rPr lang="en-US"/>
            </a:br>
            <a:r>
              <a:rPr lang="en-US"/>
              <a:t>(this text will not appear in presentation mode)</a:t>
            </a:r>
          </a:p>
        </p:txBody>
      </p:sp>
      <p:sp>
        <p:nvSpPr>
          <p:cNvPr id="6" name="Text Placeholder 3">
            <a:extLst>
              <a:ext uri="{FF2B5EF4-FFF2-40B4-BE49-F238E27FC236}">
                <a16:creationId xmlns:a16="http://schemas.microsoft.com/office/drawing/2014/main" id="{65011AF5-4E5D-4C3C-86E8-9F3CA954AADA}"/>
              </a:ext>
            </a:extLst>
          </p:cNvPr>
          <p:cNvSpPr>
            <a:spLocks noGrp="1"/>
          </p:cNvSpPr>
          <p:nvPr>
            <p:ph type="body" sz="quarter" idx="18" hasCustomPrompt="1"/>
          </p:nvPr>
        </p:nvSpPr>
        <p:spPr>
          <a:xfrm>
            <a:off x="1003852" y="2769251"/>
            <a:ext cx="5991416" cy="3249413"/>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8552175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rge Heading with Block">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FE9F0-BA58-4BBD-AE85-AB147AA6B769}"/>
              </a:ext>
            </a:extLst>
          </p:cNvPr>
          <p:cNvSpPr>
            <a:spLocks noGrp="1"/>
          </p:cNvSpPr>
          <p:nvPr>
            <p:ph type="sldNum" sz="quarter" idx="10"/>
          </p:nvPr>
        </p:nvSpPr>
        <p:spPr/>
        <p:txBody>
          <a:bodyPr/>
          <a:lstStyle>
            <a:lvl1pPr>
              <a:defRPr/>
            </a:lvl1pPr>
          </a:lstStyle>
          <a:p>
            <a:fld id="{0969892B-6FB2-445D-B6A4-8332FBFF141C}" type="slidenum">
              <a:rPr lang="en-US" smtClean="0"/>
              <a:pPr/>
              <a:t>‹#›</a:t>
            </a:fld>
            <a:endParaRPr lang="en-US" dirty="0"/>
          </a:p>
        </p:txBody>
      </p:sp>
      <p:sp>
        <p:nvSpPr>
          <p:cNvPr id="8" name="Picture Placeholder 8">
            <a:extLst>
              <a:ext uri="{FF2B5EF4-FFF2-40B4-BE49-F238E27FC236}">
                <a16:creationId xmlns:a16="http://schemas.microsoft.com/office/drawing/2014/main" id="{287AE1ED-33FF-4C21-9E2D-A9D2A44177AC}"/>
              </a:ext>
            </a:extLst>
          </p:cNvPr>
          <p:cNvSpPr>
            <a:spLocks noGrp="1"/>
          </p:cNvSpPr>
          <p:nvPr>
            <p:ph type="pic" sz="quarter" idx="15" hasCustomPrompt="1"/>
          </p:nvPr>
        </p:nvSpPr>
        <p:spPr>
          <a:xfrm>
            <a:off x="6096001" y="-30480"/>
            <a:ext cx="6085840" cy="6888480"/>
          </a:xfrm>
          <a:prstGeom prst="rect">
            <a:avLst/>
          </a:prstGeom>
          <a:solidFill>
            <a:schemeClr val="tx1"/>
          </a:solidFill>
          <a:ln>
            <a:noFill/>
          </a:ln>
        </p:spPr>
        <p:txBody>
          <a:bodyPr wrap="square" anchor="ctr">
            <a:noAutofit/>
          </a:bodyPr>
          <a:lstStyle>
            <a:lvl1pPr algn="ctr">
              <a:lnSpc>
                <a:spcPct val="100000"/>
              </a:lnSpc>
              <a:defRPr sz="2000" i="0">
                <a:solidFill>
                  <a:schemeClr val="bg2"/>
                </a:solidFill>
              </a:defRPr>
            </a:lvl1pPr>
          </a:lstStyle>
          <a:p>
            <a:r>
              <a:rPr lang="en-US"/>
              <a:t>*OPTIONAL* Click icon to insert photo </a:t>
            </a:r>
            <a:br>
              <a:rPr lang="en-US"/>
            </a:br>
            <a:r>
              <a:rPr lang="en-US"/>
              <a:t>(this text will not appear in presentation mode)</a:t>
            </a:r>
          </a:p>
        </p:txBody>
      </p:sp>
      <p:sp>
        <p:nvSpPr>
          <p:cNvPr id="9" name="Title 1">
            <a:extLst>
              <a:ext uri="{FF2B5EF4-FFF2-40B4-BE49-F238E27FC236}">
                <a16:creationId xmlns:a16="http://schemas.microsoft.com/office/drawing/2014/main" id="{9DCE877B-ADBD-47CC-9DCB-676BF6E95BAF}"/>
              </a:ext>
            </a:extLst>
          </p:cNvPr>
          <p:cNvSpPr>
            <a:spLocks noGrp="1"/>
          </p:cNvSpPr>
          <p:nvPr>
            <p:ph type="title"/>
          </p:nvPr>
        </p:nvSpPr>
        <p:spPr>
          <a:xfrm>
            <a:off x="1024971" y="1175303"/>
            <a:ext cx="10146612" cy="1647411"/>
          </a:xfrm>
          <a:effectLst>
            <a:outerShdw blurRad="139700" dist="50800" dir="5400000" algn="t" rotWithShape="0">
              <a:prstClr val="black">
                <a:alpha val="14000"/>
              </a:prstClr>
            </a:outerShdw>
          </a:effectLst>
        </p:spPr>
        <p:txBody>
          <a:bodyPr/>
          <a:lstStyle>
            <a:lvl1pPr>
              <a:defRPr sz="12000" b="1" i="0">
                <a:solidFill>
                  <a:schemeClr val="accent1"/>
                </a:solidFill>
                <a:latin typeface="+mj-lt"/>
                <a:ea typeface="Montserrat Black" charset="0"/>
                <a:cs typeface="Montserrat Black" charset="0"/>
              </a:defRPr>
            </a:lvl1pPr>
          </a:lstStyle>
          <a:p>
            <a:r>
              <a:rPr lang="en-US"/>
              <a:t>Click to edit</a:t>
            </a:r>
          </a:p>
        </p:txBody>
      </p:sp>
      <p:sp>
        <p:nvSpPr>
          <p:cNvPr id="10" name="Text Placeholder 3">
            <a:extLst>
              <a:ext uri="{FF2B5EF4-FFF2-40B4-BE49-F238E27FC236}">
                <a16:creationId xmlns:a16="http://schemas.microsoft.com/office/drawing/2014/main" id="{4C7EA147-7124-4592-947A-9072059DFD28}"/>
              </a:ext>
            </a:extLst>
          </p:cNvPr>
          <p:cNvSpPr>
            <a:spLocks noGrp="1"/>
          </p:cNvSpPr>
          <p:nvPr>
            <p:ph type="body" sz="quarter" idx="18" hasCustomPrompt="1"/>
          </p:nvPr>
        </p:nvSpPr>
        <p:spPr>
          <a:xfrm>
            <a:off x="1003852" y="3429000"/>
            <a:ext cx="4141355" cy="2535072"/>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5062531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 Dark Blu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EDCE42-A267-46CD-ABF2-A11D9062366E}"/>
              </a:ext>
            </a:extLst>
          </p:cNvPr>
          <p:cNvSpPr>
            <a:spLocks noGrp="1"/>
          </p:cNvSpPr>
          <p:nvPr>
            <p:ph type="sldNum" sz="quarter" idx="10"/>
          </p:nvPr>
        </p:nvSpPr>
        <p:spPr/>
        <p:txBody>
          <a:bodyPr/>
          <a:lstStyle>
            <a:lvl1pPr>
              <a:defRPr/>
            </a:lvl1pPr>
          </a:lstStyle>
          <a:p>
            <a:fld id="{0969892B-6FB2-445D-B6A4-8332FBFF141C}" type="slidenum">
              <a:rPr lang="en-US" smtClean="0"/>
              <a:pPr/>
              <a:t>‹#›</a:t>
            </a:fld>
            <a:endParaRPr lang="en-US" dirty="0"/>
          </a:p>
        </p:txBody>
      </p:sp>
      <p:sp>
        <p:nvSpPr>
          <p:cNvPr id="4" name="Rectangle 3">
            <a:extLst>
              <a:ext uri="{FF2B5EF4-FFF2-40B4-BE49-F238E27FC236}">
                <a16:creationId xmlns:a16="http://schemas.microsoft.com/office/drawing/2014/main" id="{4E07A530-64AB-4D9E-8E0E-7F298B086FA8}"/>
              </a:ext>
            </a:extLst>
          </p:cNvPr>
          <p:cNvSpPr/>
          <p:nvPr userDrawn="1"/>
        </p:nvSpPr>
        <p:spPr>
          <a:xfrm>
            <a:off x="1227693" y="740231"/>
            <a:ext cx="10964307" cy="6117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latin typeface="Arial Nova Cond Light" panose="020B0306020202020204" pitchFamily="34" charset="0"/>
            </a:endParaRPr>
          </a:p>
        </p:txBody>
      </p:sp>
      <p:sp>
        <p:nvSpPr>
          <p:cNvPr id="13" name="Freeform 16">
            <a:extLst>
              <a:ext uri="{FF2B5EF4-FFF2-40B4-BE49-F238E27FC236}">
                <a16:creationId xmlns:a16="http://schemas.microsoft.com/office/drawing/2014/main" id="{3744CC5F-1AF2-44A3-A943-755E519DB23C}"/>
              </a:ext>
            </a:extLst>
          </p:cNvPr>
          <p:cNvSpPr/>
          <p:nvPr userDrawn="1"/>
        </p:nvSpPr>
        <p:spPr>
          <a:xfrm rot="16200000" flipH="1" flipV="1">
            <a:off x="1901819" y="1209340"/>
            <a:ext cx="1068080" cy="914400"/>
          </a:xfrm>
          <a:custGeom>
            <a:avLst/>
            <a:gdLst>
              <a:gd name="connsiteX0" fmla="*/ 0 w 1068080"/>
              <a:gd name="connsiteY0" fmla="*/ 914400 h 914400"/>
              <a:gd name="connsiteX1" fmla="*/ 0 w 1068080"/>
              <a:gd name="connsiteY1" fmla="*/ 0 h 914400"/>
              <a:gd name="connsiteX2" fmla="*/ 914400 w 1068080"/>
              <a:gd name="connsiteY2" fmla="*/ 0 h 914400"/>
              <a:gd name="connsiteX3" fmla="*/ 914400 w 1068080"/>
              <a:gd name="connsiteY3" fmla="*/ 760720 h 914400"/>
              <a:gd name="connsiteX4" fmla="*/ 1068080 w 1068080"/>
              <a:gd name="connsiteY4" fmla="*/ 914400 h 914400"/>
              <a:gd name="connsiteX5" fmla="*/ 914400 w 1068080"/>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080" h="914400">
                <a:moveTo>
                  <a:pt x="0" y="914400"/>
                </a:moveTo>
                <a:lnTo>
                  <a:pt x="0" y="0"/>
                </a:lnTo>
                <a:lnTo>
                  <a:pt x="914400" y="0"/>
                </a:lnTo>
                <a:lnTo>
                  <a:pt x="914400" y="760720"/>
                </a:lnTo>
                <a:lnTo>
                  <a:pt x="1068080" y="914400"/>
                </a:lnTo>
                <a:lnTo>
                  <a:pt x="914400" y="914400"/>
                </a:lnTo>
                <a:close/>
              </a:path>
            </a:pathLst>
          </a:custGeom>
          <a:solidFill>
            <a:schemeClr val="accent1"/>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800" dirty="0">
              <a:latin typeface="Arial Nova Cond Light" panose="020B0306020202020204" pitchFamily="34" charset="0"/>
            </a:endParaRPr>
          </a:p>
        </p:txBody>
      </p:sp>
      <p:pic>
        <p:nvPicPr>
          <p:cNvPr id="7" name="Graphic 6" descr="Open quotation mark">
            <a:extLst>
              <a:ext uri="{FF2B5EF4-FFF2-40B4-BE49-F238E27FC236}">
                <a16:creationId xmlns:a16="http://schemas.microsoft.com/office/drawing/2014/main" id="{53568F02-B8B7-44B8-AFF8-E4738BE3FE3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78659" y="1132500"/>
            <a:ext cx="914400" cy="914400"/>
          </a:xfrm>
          <a:prstGeom prst="rect">
            <a:avLst/>
          </a:prstGeom>
        </p:spPr>
      </p:pic>
      <p:sp>
        <p:nvSpPr>
          <p:cNvPr id="10" name="Text Placeholder 8">
            <a:extLst>
              <a:ext uri="{FF2B5EF4-FFF2-40B4-BE49-F238E27FC236}">
                <a16:creationId xmlns:a16="http://schemas.microsoft.com/office/drawing/2014/main" id="{6525A204-8618-4E43-B2D4-09CBB9C809D4}"/>
              </a:ext>
            </a:extLst>
          </p:cNvPr>
          <p:cNvSpPr>
            <a:spLocks noGrp="1"/>
          </p:cNvSpPr>
          <p:nvPr>
            <p:ph type="body" sz="quarter" idx="11" hasCustomPrompt="1"/>
          </p:nvPr>
        </p:nvSpPr>
        <p:spPr>
          <a:xfrm>
            <a:off x="1978657" y="2986692"/>
            <a:ext cx="9233315" cy="1807947"/>
          </a:xfrm>
        </p:spPr>
        <p:txBody>
          <a:bodyPr>
            <a:normAutofit/>
          </a:bodyPr>
          <a:lstStyle>
            <a:lvl1pPr>
              <a:defRPr sz="4000">
                <a:solidFill>
                  <a:schemeClr val="bg2"/>
                </a:solidFill>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a:t>
            </a:r>
          </a:p>
        </p:txBody>
      </p:sp>
      <p:sp>
        <p:nvSpPr>
          <p:cNvPr id="12" name="Text Placeholder 11">
            <a:extLst>
              <a:ext uri="{FF2B5EF4-FFF2-40B4-BE49-F238E27FC236}">
                <a16:creationId xmlns:a16="http://schemas.microsoft.com/office/drawing/2014/main" id="{19C20D9C-30E0-4378-AE4D-0625BF5BAC9F}"/>
              </a:ext>
            </a:extLst>
          </p:cNvPr>
          <p:cNvSpPr>
            <a:spLocks noGrp="1"/>
          </p:cNvSpPr>
          <p:nvPr>
            <p:ph type="body" sz="quarter" idx="12" hasCustomPrompt="1"/>
          </p:nvPr>
        </p:nvSpPr>
        <p:spPr>
          <a:xfrm>
            <a:off x="1978659" y="5235160"/>
            <a:ext cx="4285664" cy="998537"/>
          </a:xfrm>
        </p:spPr>
        <p:txBody>
          <a:bodyPr>
            <a:normAutofit/>
          </a:bodyPr>
          <a:lstStyle>
            <a:lvl1pPr>
              <a:defRPr sz="1800" b="0">
                <a:solidFill>
                  <a:schemeClr val="bg2"/>
                </a:solidFill>
              </a:defRPr>
            </a:lvl1pPr>
          </a:lstStyle>
          <a:p>
            <a:pPr lvl="0"/>
            <a:r>
              <a:rPr lang="en-US"/>
              <a:t>Name</a:t>
            </a:r>
          </a:p>
          <a:p>
            <a:pPr lvl="0"/>
            <a:r>
              <a:rPr lang="en-US"/>
              <a:t>Title</a:t>
            </a:r>
          </a:p>
        </p:txBody>
      </p:sp>
    </p:spTree>
    <p:extLst>
      <p:ext uri="{BB962C8B-B14F-4D97-AF65-F5344CB8AC3E}">
        <p14:creationId xmlns:p14="http://schemas.microsoft.com/office/powerpoint/2010/main" val="2029574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 Grey">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EDCE42-A267-46CD-ABF2-A11D9062366E}"/>
              </a:ext>
            </a:extLst>
          </p:cNvPr>
          <p:cNvSpPr>
            <a:spLocks noGrp="1"/>
          </p:cNvSpPr>
          <p:nvPr>
            <p:ph type="sldNum" sz="quarter" idx="10"/>
          </p:nvPr>
        </p:nvSpPr>
        <p:spPr/>
        <p:txBody>
          <a:bodyPr/>
          <a:lstStyle>
            <a:lvl1pPr>
              <a:defRPr/>
            </a:lvl1pPr>
          </a:lstStyle>
          <a:p>
            <a:fld id="{0969892B-6FB2-445D-B6A4-8332FBFF141C}" type="slidenum">
              <a:rPr lang="en-US" smtClean="0"/>
              <a:pPr/>
              <a:t>‹#›</a:t>
            </a:fld>
            <a:endParaRPr lang="en-US" dirty="0"/>
          </a:p>
        </p:txBody>
      </p:sp>
      <p:sp>
        <p:nvSpPr>
          <p:cNvPr id="4" name="Rectangle 3">
            <a:extLst>
              <a:ext uri="{FF2B5EF4-FFF2-40B4-BE49-F238E27FC236}">
                <a16:creationId xmlns:a16="http://schemas.microsoft.com/office/drawing/2014/main" id="{4E07A530-64AB-4D9E-8E0E-7F298B086FA8}"/>
              </a:ext>
            </a:extLst>
          </p:cNvPr>
          <p:cNvSpPr/>
          <p:nvPr userDrawn="1"/>
        </p:nvSpPr>
        <p:spPr>
          <a:xfrm>
            <a:off x="1227693" y="740231"/>
            <a:ext cx="10964307" cy="6117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latin typeface="Arial Nova Cond Light" panose="020B0306020202020204" pitchFamily="34" charset="0"/>
            </a:endParaRPr>
          </a:p>
        </p:txBody>
      </p:sp>
      <p:sp>
        <p:nvSpPr>
          <p:cNvPr id="13" name="Freeform 16">
            <a:extLst>
              <a:ext uri="{FF2B5EF4-FFF2-40B4-BE49-F238E27FC236}">
                <a16:creationId xmlns:a16="http://schemas.microsoft.com/office/drawing/2014/main" id="{3744CC5F-1AF2-44A3-A943-755E519DB23C}"/>
              </a:ext>
            </a:extLst>
          </p:cNvPr>
          <p:cNvSpPr/>
          <p:nvPr userDrawn="1"/>
        </p:nvSpPr>
        <p:spPr>
          <a:xfrm rot="16200000" flipH="1" flipV="1">
            <a:off x="1901819" y="1209340"/>
            <a:ext cx="1068080" cy="914400"/>
          </a:xfrm>
          <a:custGeom>
            <a:avLst/>
            <a:gdLst>
              <a:gd name="connsiteX0" fmla="*/ 0 w 1068080"/>
              <a:gd name="connsiteY0" fmla="*/ 914400 h 914400"/>
              <a:gd name="connsiteX1" fmla="*/ 0 w 1068080"/>
              <a:gd name="connsiteY1" fmla="*/ 0 h 914400"/>
              <a:gd name="connsiteX2" fmla="*/ 914400 w 1068080"/>
              <a:gd name="connsiteY2" fmla="*/ 0 h 914400"/>
              <a:gd name="connsiteX3" fmla="*/ 914400 w 1068080"/>
              <a:gd name="connsiteY3" fmla="*/ 760720 h 914400"/>
              <a:gd name="connsiteX4" fmla="*/ 1068080 w 1068080"/>
              <a:gd name="connsiteY4" fmla="*/ 914400 h 914400"/>
              <a:gd name="connsiteX5" fmla="*/ 914400 w 1068080"/>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080" h="914400">
                <a:moveTo>
                  <a:pt x="0" y="914400"/>
                </a:moveTo>
                <a:lnTo>
                  <a:pt x="0" y="0"/>
                </a:lnTo>
                <a:lnTo>
                  <a:pt x="914400" y="0"/>
                </a:lnTo>
                <a:lnTo>
                  <a:pt x="914400" y="760720"/>
                </a:lnTo>
                <a:lnTo>
                  <a:pt x="1068080" y="914400"/>
                </a:lnTo>
                <a:lnTo>
                  <a:pt x="914400" y="914400"/>
                </a:lnTo>
                <a:close/>
              </a:path>
            </a:pathLst>
          </a:custGeom>
          <a:solidFill>
            <a:schemeClr val="accent1"/>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800" dirty="0">
              <a:latin typeface="Arial Nova Cond Light" panose="020B0306020202020204" pitchFamily="34" charset="0"/>
            </a:endParaRPr>
          </a:p>
        </p:txBody>
      </p:sp>
      <p:pic>
        <p:nvPicPr>
          <p:cNvPr id="7" name="Graphic 6" descr="Open quotation mark">
            <a:extLst>
              <a:ext uri="{FF2B5EF4-FFF2-40B4-BE49-F238E27FC236}">
                <a16:creationId xmlns:a16="http://schemas.microsoft.com/office/drawing/2014/main" id="{53568F02-B8B7-44B8-AFF8-E4738BE3FE3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78659" y="1132500"/>
            <a:ext cx="914400" cy="914400"/>
          </a:xfrm>
          <a:prstGeom prst="rect">
            <a:avLst/>
          </a:prstGeom>
        </p:spPr>
      </p:pic>
      <p:sp>
        <p:nvSpPr>
          <p:cNvPr id="10" name="Text Placeholder 8">
            <a:extLst>
              <a:ext uri="{FF2B5EF4-FFF2-40B4-BE49-F238E27FC236}">
                <a16:creationId xmlns:a16="http://schemas.microsoft.com/office/drawing/2014/main" id="{6525A204-8618-4E43-B2D4-09CBB9C809D4}"/>
              </a:ext>
            </a:extLst>
          </p:cNvPr>
          <p:cNvSpPr>
            <a:spLocks noGrp="1"/>
          </p:cNvSpPr>
          <p:nvPr>
            <p:ph type="body" sz="quarter" idx="11" hasCustomPrompt="1"/>
          </p:nvPr>
        </p:nvSpPr>
        <p:spPr>
          <a:xfrm>
            <a:off x="1978657" y="2986692"/>
            <a:ext cx="9233315" cy="1807947"/>
          </a:xfrm>
        </p:spPr>
        <p:txBody>
          <a:bodyPr>
            <a:normAutofit/>
          </a:bodyPr>
          <a:lstStyle>
            <a:lvl1pPr>
              <a:defRPr sz="4000">
                <a:solidFill>
                  <a:schemeClr val="tx1"/>
                </a:solidFill>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a:t>
            </a:r>
          </a:p>
        </p:txBody>
      </p:sp>
      <p:sp>
        <p:nvSpPr>
          <p:cNvPr id="8" name="Text Placeholder 11">
            <a:extLst>
              <a:ext uri="{FF2B5EF4-FFF2-40B4-BE49-F238E27FC236}">
                <a16:creationId xmlns:a16="http://schemas.microsoft.com/office/drawing/2014/main" id="{A98849E3-096E-4208-8CC8-C34296CDC37D}"/>
              </a:ext>
            </a:extLst>
          </p:cNvPr>
          <p:cNvSpPr>
            <a:spLocks noGrp="1"/>
          </p:cNvSpPr>
          <p:nvPr>
            <p:ph type="body" sz="quarter" idx="12" hasCustomPrompt="1"/>
          </p:nvPr>
        </p:nvSpPr>
        <p:spPr>
          <a:xfrm>
            <a:off x="1978659" y="5235160"/>
            <a:ext cx="4285664" cy="998537"/>
          </a:xfrm>
        </p:spPr>
        <p:txBody>
          <a:bodyPr>
            <a:normAutofit/>
          </a:bodyPr>
          <a:lstStyle>
            <a:lvl1pPr>
              <a:defRPr sz="1800" b="0">
                <a:solidFill>
                  <a:schemeClr val="tx1"/>
                </a:solidFill>
              </a:defRPr>
            </a:lvl1pPr>
          </a:lstStyle>
          <a:p>
            <a:pPr lvl="0"/>
            <a:r>
              <a:rPr lang="en-US"/>
              <a:t>Name</a:t>
            </a:r>
          </a:p>
          <a:p>
            <a:pPr lvl="0"/>
            <a:r>
              <a:rPr lang="en-US"/>
              <a:t>Title</a:t>
            </a:r>
          </a:p>
        </p:txBody>
      </p:sp>
    </p:spTree>
    <p:extLst>
      <p:ext uri="{BB962C8B-B14F-4D97-AF65-F5344CB8AC3E}">
        <p14:creationId xmlns:p14="http://schemas.microsoft.com/office/powerpoint/2010/main" val="19164789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E89130-46DD-4D27-B764-E3696686748C}"/>
              </a:ext>
            </a:extLst>
          </p:cNvPr>
          <p:cNvSpPr>
            <a:spLocks noGrp="1"/>
          </p:cNvSpPr>
          <p:nvPr>
            <p:ph type="title"/>
          </p:nvPr>
        </p:nvSpPr>
        <p:spPr>
          <a:xfrm>
            <a:off x="501926" y="1015634"/>
            <a:ext cx="2779755" cy="2743566"/>
          </a:xfrm>
        </p:spPr>
        <p:txBody>
          <a:bodyPr/>
          <a:lstStyle>
            <a:lvl1pPr>
              <a:defRPr>
                <a:solidFill>
                  <a:schemeClr val="bg2"/>
                </a:solidFill>
              </a:defRPr>
            </a:lvl1pPr>
          </a:lstStyle>
          <a:p>
            <a:r>
              <a:rPr lang="en-US"/>
              <a:t>Click to edit Master title style</a:t>
            </a:r>
          </a:p>
        </p:txBody>
      </p:sp>
      <p:sp>
        <p:nvSpPr>
          <p:cNvPr id="3" name="Media Placeholder 2">
            <a:extLst>
              <a:ext uri="{FF2B5EF4-FFF2-40B4-BE49-F238E27FC236}">
                <a16:creationId xmlns:a16="http://schemas.microsoft.com/office/drawing/2014/main" id="{CFA13D58-9B92-4269-BFB0-4891231F7213}"/>
              </a:ext>
            </a:extLst>
          </p:cNvPr>
          <p:cNvSpPr>
            <a:spLocks noGrp="1"/>
          </p:cNvSpPr>
          <p:nvPr>
            <p:ph type="media" sz="quarter" idx="16" hasCustomPrompt="1"/>
          </p:nvPr>
        </p:nvSpPr>
        <p:spPr>
          <a:xfrm>
            <a:off x="3698241" y="601902"/>
            <a:ext cx="7909617" cy="5654196"/>
          </a:xfrm>
          <a:prstGeom prst="rect">
            <a:avLst/>
          </a:prstGeom>
          <a:gradFill>
            <a:gsLst>
              <a:gs pos="0">
                <a:schemeClr val="tx1">
                  <a:alpha val="40000"/>
                </a:schemeClr>
              </a:gs>
              <a:gs pos="99000">
                <a:schemeClr val="tx1">
                  <a:alpha val="20000"/>
                </a:schemeClr>
              </a:gs>
            </a:gsLst>
            <a:lin ang="5400000" scaled="1"/>
          </a:gradFill>
        </p:spPr>
        <p:txBody>
          <a:bodyPr anchor="ctr">
            <a:normAutofit/>
          </a:bodyPr>
          <a:lstStyle>
            <a:lvl1pPr algn="ctr">
              <a:defRPr sz="1800"/>
            </a:lvl1pPr>
          </a:lstStyle>
          <a:p>
            <a:r>
              <a:rPr lang="en-US"/>
              <a:t>Click icon to insert video</a:t>
            </a:r>
          </a:p>
        </p:txBody>
      </p:sp>
      <p:sp>
        <p:nvSpPr>
          <p:cNvPr id="4" name="Slide Number Placeholder 3">
            <a:extLst>
              <a:ext uri="{FF2B5EF4-FFF2-40B4-BE49-F238E27FC236}">
                <a16:creationId xmlns:a16="http://schemas.microsoft.com/office/drawing/2014/main" id="{D908FA19-28B5-4BB6-9153-2F0A0ECE8548}"/>
              </a:ext>
            </a:extLst>
          </p:cNvPr>
          <p:cNvSpPr>
            <a:spLocks noGrp="1"/>
          </p:cNvSpPr>
          <p:nvPr>
            <p:ph type="sldNum" sz="quarter" idx="17"/>
          </p:nvPr>
        </p:nvSpPr>
        <p:spPr/>
        <p:txBody>
          <a:bodyPr/>
          <a:lstStyle>
            <a:lvl1pPr>
              <a:defRPr/>
            </a:lvl1pPr>
          </a:lstStyle>
          <a:p>
            <a:fld id="{0969892B-6FB2-445D-B6A4-8332FBFF141C}" type="slidenum">
              <a:rPr lang="en-US" smtClean="0"/>
              <a:pPr/>
              <a:t>‹#›</a:t>
            </a:fld>
            <a:endParaRPr lang="en-US" dirty="0"/>
          </a:p>
        </p:txBody>
      </p:sp>
    </p:spTree>
    <p:extLst>
      <p:ext uri="{BB962C8B-B14F-4D97-AF65-F5344CB8AC3E}">
        <p14:creationId xmlns:p14="http://schemas.microsoft.com/office/powerpoint/2010/main" val="28369054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4AE4F0F-8837-4C10-A1CD-0A6BB384DB50}"/>
              </a:ext>
            </a:extLst>
          </p:cNvPr>
          <p:cNvSpPr>
            <a:spLocks noGrp="1"/>
          </p:cNvSpPr>
          <p:nvPr>
            <p:ph type="title"/>
          </p:nvPr>
        </p:nvSpPr>
        <p:spPr>
          <a:xfrm>
            <a:off x="838200" y="365127"/>
            <a:ext cx="105156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A07227AB-EC22-4AB8-8174-309D40298615}"/>
              </a:ext>
            </a:extLst>
          </p:cNvPr>
          <p:cNvSpPr>
            <a:spLocks noGrp="1"/>
          </p:cNvSpPr>
          <p:nvPr>
            <p:ph idx="1" hasCustomPrompt="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A6BA16F4-BDBD-470D-BFF1-432369527A56}"/>
              </a:ext>
            </a:extLst>
          </p:cNvPr>
          <p:cNvSpPr>
            <a:spLocks noGrp="1"/>
          </p:cNvSpPr>
          <p:nvPr>
            <p:ph type="sldNum" sz="quarter" idx="12"/>
          </p:nvPr>
        </p:nvSpPr>
        <p:spPr>
          <a:xfrm>
            <a:off x="8987443" y="6311900"/>
            <a:ext cx="2743200" cy="365125"/>
          </a:xfrm>
        </p:spPr>
        <p:txBody>
          <a:bodyPr/>
          <a:lstStyle>
            <a:lvl1pPr>
              <a:defRPr/>
            </a:lvl1pPr>
          </a:lstStyle>
          <a:p>
            <a:fld id="{26C27DEE-8029-4AAF-9F47-C97C4D2172BB}" type="slidenum">
              <a:rPr lang="en-US" smtClean="0"/>
              <a:pPr/>
              <a:t>‹#›</a:t>
            </a:fld>
            <a:endParaRPr lang="en-US" dirty="0"/>
          </a:p>
        </p:txBody>
      </p:sp>
    </p:spTree>
    <p:extLst>
      <p:ext uri="{BB962C8B-B14F-4D97-AF65-F5344CB8AC3E}">
        <p14:creationId xmlns:p14="http://schemas.microsoft.com/office/powerpoint/2010/main" val="372166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09600" y="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2"/>
          <p:cNvSpPr>
            <a:spLocks noGrp="1"/>
          </p:cNvSpPr>
          <p:nvPr>
            <p:ph idx="1"/>
          </p:nvPr>
        </p:nvSpPr>
        <p:spPr>
          <a:xfrm>
            <a:off x="609600" y="1524000"/>
            <a:ext cx="10972800"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705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Alt">
  <p:cSld name="Title Slide Alt">
    <p:bg>
      <p:bgPr>
        <a:solidFill>
          <a:srgbClr val="FFFFFF"/>
        </a:solidFill>
        <a:effectLst/>
      </p:bgPr>
    </p:bg>
    <p:spTree>
      <p:nvGrpSpPr>
        <p:cNvPr id="1" name="Shape 129"/>
        <p:cNvGrpSpPr/>
        <p:nvPr/>
      </p:nvGrpSpPr>
      <p:grpSpPr>
        <a:xfrm>
          <a:off x="0" y="0"/>
          <a:ext cx="0" cy="0"/>
          <a:chOff x="0" y="0"/>
          <a:chExt cx="0" cy="0"/>
        </a:xfrm>
      </p:grpSpPr>
      <p:sp>
        <p:nvSpPr>
          <p:cNvPr id="130" name="Google Shape;130;p61"/>
          <p:cNvSpPr>
            <a:spLocks noGrp="1"/>
          </p:cNvSpPr>
          <p:nvPr>
            <p:ph type="pic" idx="2"/>
          </p:nvPr>
        </p:nvSpPr>
        <p:spPr>
          <a:xfrm>
            <a:off x="3845859" y="0"/>
            <a:ext cx="8346141" cy="685800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pic>
        <p:nvPicPr>
          <p:cNvPr id="131" name="Google Shape;131;p61" descr="A picture containing object, clock, sitting, computer&#10;&#10;Description automatically generated"/>
          <p:cNvPicPr preferRelativeResize="0"/>
          <p:nvPr/>
        </p:nvPicPr>
        <p:blipFill rotWithShape="1">
          <a:blip r:embed="rId2">
            <a:alphaModFix/>
          </a:blip>
          <a:srcRect/>
          <a:stretch/>
        </p:blipFill>
        <p:spPr>
          <a:xfrm>
            <a:off x="832514" y="593538"/>
            <a:ext cx="2172823" cy="352921"/>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88"/>
        <p:cNvGrpSpPr/>
        <p:nvPr/>
      </p:nvGrpSpPr>
      <p:grpSpPr>
        <a:xfrm>
          <a:off x="0" y="0"/>
          <a:ext cx="0" cy="0"/>
          <a:chOff x="0" y="0"/>
          <a:chExt cx="0" cy="0"/>
        </a:xfrm>
      </p:grpSpPr>
      <p:sp>
        <p:nvSpPr>
          <p:cNvPr id="89" name="Google Shape;89;p41"/>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9879098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ivider - Dark Blue">
  <p:cSld name="Divider - Dark Blue">
    <p:bg>
      <p:bgPr>
        <a:solidFill>
          <a:schemeClr val="dk2"/>
        </a:solidFill>
        <a:effectLst/>
      </p:bgPr>
    </p:bg>
    <p:spTree>
      <p:nvGrpSpPr>
        <p:cNvPr id="1" name="Shape 102"/>
        <p:cNvGrpSpPr/>
        <p:nvPr/>
      </p:nvGrpSpPr>
      <p:grpSpPr>
        <a:xfrm>
          <a:off x="0" y="0"/>
          <a:ext cx="0" cy="0"/>
          <a:chOff x="0" y="0"/>
          <a:chExt cx="0" cy="0"/>
        </a:xfrm>
      </p:grpSpPr>
      <p:sp>
        <p:nvSpPr>
          <p:cNvPr id="103" name="Google Shape;103;p45"/>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800" b="1" i="0" u="none" strike="noStrike" cap="none">
                <a:solidFill>
                  <a:schemeClr val="lt2"/>
                </a:solidFill>
                <a:latin typeface="Arial Nova Cond Light" panose="020B0306020202020204" pitchFamily="34" charset="0"/>
                <a:ea typeface="Arial Nova Cond Light" panose="020B0306020202020204" pitchFamily="34" charset="0"/>
                <a:cs typeface="Arial"/>
                <a:sym typeface="Arial"/>
              </a:defRPr>
            </a:lvl1pPr>
            <a:lvl2pPr marL="0" lvl="1" indent="0" algn="ctr">
              <a:spcBef>
                <a:spcPts val="0"/>
              </a:spcBef>
              <a:buNone/>
              <a:defRPr sz="800" b="1" i="0" u="none" strike="noStrike" cap="none">
                <a:solidFill>
                  <a:schemeClr val="lt2"/>
                </a:solidFill>
                <a:latin typeface="Arial"/>
                <a:ea typeface="Arial"/>
                <a:cs typeface="Arial"/>
                <a:sym typeface="Arial"/>
              </a:defRPr>
            </a:lvl2pPr>
            <a:lvl3pPr marL="0" lvl="2" indent="0" algn="ctr">
              <a:spcBef>
                <a:spcPts val="0"/>
              </a:spcBef>
              <a:buNone/>
              <a:defRPr sz="800" b="1" i="0" u="none" strike="noStrike" cap="none">
                <a:solidFill>
                  <a:schemeClr val="lt2"/>
                </a:solidFill>
                <a:latin typeface="Arial"/>
                <a:ea typeface="Arial"/>
                <a:cs typeface="Arial"/>
                <a:sym typeface="Arial"/>
              </a:defRPr>
            </a:lvl3pPr>
            <a:lvl4pPr marL="0" lvl="3" indent="0" algn="ctr">
              <a:spcBef>
                <a:spcPts val="0"/>
              </a:spcBef>
              <a:buNone/>
              <a:defRPr sz="800" b="1" i="0" u="none" strike="noStrike" cap="none">
                <a:solidFill>
                  <a:schemeClr val="lt2"/>
                </a:solidFill>
                <a:latin typeface="Arial"/>
                <a:ea typeface="Arial"/>
                <a:cs typeface="Arial"/>
                <a:sym typeface="Arial"/>
              </a:defRPr>
            </a:lvl4pPr>
            <a:lvl5pPr marL="0" lvl="4" indent="0" algn="ctr">
              <a:spcBef>
                <a:spcPts val="0"/>
              </a:spcBef>
              <a:buNone/>
              <a:defRPr sz="800" b="1" i="0" u="none" strike="noStrike" cap="none">
                <a:solidFill>
                  <a:schemeClr val="lt2"/>
                </a:solidFill>
                <a:latin typeface="Arial"/>
                <a:ea typeface="Arial"/>
                <a:cs typeface="Arial"/>
                <a:sym typeface="Arial"/>
              </a:defRPr>
            </a:lvl5pPr>
            <a:lvl6pPr marL="0" lvl="5" indent="0" algn="ctr">
              <a:spcBef>
                <a:spcPts val="0"/>
              </a:spcBef>
              <a:buNone/>
              <a:defRPr sz="800" b="1" i="0" u="none" strike="noStrike" cap="none">
                <a:solidFill>
                  <a:schemeClr val="lt2"/>
                </a:solidFill>
                <a:latin typeface="Arial"/>
                <a:ea typeface="Arial"/>
                <a:cs typeface="Arial"/>
                <a:sym typeface="Arial"/>
              </a:defRPr>
            </a:lvl6pPr>
            <a:lvl7pPr marL="0" lvl="6" indent="0" algn="ctr">
              <a:spcBef>
                <a:spcPts val="0"/>
              </a:spcBef>
              <a:buNone/>
              <a:defRPr sz="800" b="1" i="0" u="none" strike="noStrike" cap="none">
                <a:solidFill>
                  <a:schemeClr val="lt2"/>
                </a:solidFill>
                <a:latin typeface="Arial"/>
                <a:ea typeface="Arial"/>
                <a:cs typeface="Arial"/>
                <a:sym typeface="Arial"/>
              </a:defRPr>
            </a:lvl7pPr>
            <a:lvl8pPr marL="0" lvl="7" indent="0" algn="ctr">
              <a:spcBef>
                <a:spcPts val="0"/>
              </a:spcBef>
              <a:buNone/>
              <a:defRPr sz="800" b="1" i="0" u="none" strike="noStrike" cap="none">
                <a:solidFill>
                  <a:schemeClr val="lt2"/>
                </a:solidFill>
                <a:latin typeface="Arial"/>
                <a:ea typeface="Arial"/>
                <a:cs typeface="Arial"/>
                <a:sym typeface="Arial"/>
              </a:defRPr>
            </a:lvl8pPr>
            <a:lvl9pPr marL="0" lvl="8" indent="0" algn="ctr">
              <a:spcBef>
                <a:spcPts val="0"/>
              </a:spcBef>
              <a:buNone/>
              <a:defRPr sz="800" b="1" i="0" u="none" strike="noStrike" cap="none">
                <a:solidFill>
                  <a:schemeClr val="lt2"/>
                </a:solidFill>
                <a:latin typeface="Arial"/>
                <a:ea typeface="Arial"/>
                <a:cs typeface="Arial"/>
                <a:sym typeface="Arial"/>
              </a:defRPr>
            </a:lvl9pPr>
          </a:lstStyle>
          <a:p>
            <a:fld id="{00000000-1234-1234-1234-123412341234}" type="slidenum">
              <a:rPr lang="en-US" smtClean="0"/>
              <a:pPr/>
              <a:t>‹#›</a:t>
            </a:fld>
            <a:endParaRPr lang="en-US" dirty="0"/>
          </a:p>
        </p:txBody>
      </p:sp>
      <p:sp>
        <p:nvSpPr>
          <p:cNvPr id="104" name="Google Shape;104;p45"/>
          <p:cNvSpPr/>
          <p:nvPr/>
        </p:nvSpPr>
        <p:spPr>
          <a:xfrm>
            <a:off x="5876459" y="5505451"/>
            <a:ext cx="439084" cy="442912"/>
          </a:xfrm>
          <a:custGeom>
            <a:avLst/>
            <a:gdLst/>
            <a:ahLst/>
            <a:cxnLst/>
            <a:rect l="l" t="t" r="r" b="b"/>
            <a:pathLst>
              <a:path w="160" h="160" extrusionOk="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Nova Cond Light" panose="020B0306020202020204" pitchFamily="34" charset="0"/>
              <a:ea typeface="Arial"/>
              <a:cs typeface="Arial"/>
              <a:sym typeface="Arial"/>
            </a:endParaRPr>
          </a:p>
        </p:txBody>
      </p:sp>
      <p:sp>
        <p:nvSpPr>
          <p:cNvPr id="105" name="Google Shape;105;p45"/>
          <p:cNvSpPr txBox="1">
            <a:spLocks noGrp="1"/>
          </p:cNvSpPr>
          <p:nvPr>
            <p:ph type="body" idx="1"/>
          </p:nvPr>
        </p:nvSpPr>
        <p:spPr>
          <a:xfrm>
            <a:off x="0" y="-1"/>
            <a:ext cx="12192000" cy="5505451"/>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1000"/>
              </a:spcBef>
              <a:spcAft>
                <a:spcPts val="0"/>
              </a:spcAft>
              <a:buClr>
                <a:schemeClr val="lt2"/>
              </a:buClr>
              <a:buSzPts val="8800"/>
              <a:buNone/>
              <a:defRPr sz="8800" b="1">
                <a:solidFill>
                  <a:schemeClr val="lt2"/>
                </a:solidFill>
                <a:latin typeface="Georgia"/>
                <a:ea typeface="Georgia"/>
                <a:cs typeface="Georgia"/>
                <a:sym typeface="Georgia"/>
              </a:defRPr>
            </a:lvl1pPr>
            <a:lvl2pPr marL="914400" lvl="1" indent="-228600" algn="ctr">
              <a:lnSpc>
                <a:spcPct val="100000"/>
              </a:lnSpc>
              <a:spcBef>
                <a:spcPts val="499"/>
              </a:spcBef>
              <a:spcAft>
                <a:spcPts val="0"/>
              </a:spcAft>
              <a:buClr>
                <a:schemeClr val="dk1"/>
              </a:buClr>
              <a:buSzPts val="2200"/>
              <a:buNone/>
              <a:defRPr/>
            </a:lvl2pPr>
            <a:lvl3pPr marL="1371600" lvl="2" indent="-228600" algn="ctr">
              <a:lnSpc>
                <a:spcPct val="100000"/>
              </a:lnSpc>
              <a:spcBef>
                <a:spcPts val="499"/>
              </a:spcBef>
              <a:spcAft>
                <a:spcPts val="0"/>
              </a:spcAft>
              <a:buClr>
                <a:schemeClr val="dk1"/>
              </a:buClr>
              <a:buSzPts val="2000"/>
              <a:buNone/>
              <a:defRPr/>
            </a:lvl3pPr>
            <a:lvl4pPr marL="1828800" lvl="3" indent="-228600" algn="ctr">
              <a:lnSpc>
                <a:spcPct val="100000"/>
              </a:lnSpc>
              <a:spcBef>
                <a:spcPts val="499"/>
              </a:spcBef>
              <a:spcAft>
                <a:spcPts val="0"/>
              </a:spcAft>
              <a:buClr>
                <a:schemeClr val="dk1"/>
              </a:buClr>
              <a:buSzPts val="2000"/>
              <a:buNone/>
              <a:defRPr/>
            </a:lvl4pPr>
            <a:lvl5pPr marL="2286000" lvl="4" indent="-228600" algn="ctr">
              <a:lnSpc>
                <a:spcPct val="100000"/>
              </a:lnSpc>
              <a:spcBef>
                <a:spcPts val="499"/>
              </a:spcBef>
              <a:spcAft>
                <a:spcPts val="0"/>
              </a:spcAft>
              <a:buClr>
                <a:schemeClr val="dk1"/>
              </a:buClr>
              <a:buSzPts val="20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818804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tandard">
  <p:cSld name="Standard">
    <p:spTree>
      <p:nvGrpSpPr>
        <p:cNvPr id="1" name="Shape 106"/>
        <p:cNvGrpSpPr/>
        <p:nvPr/>
      </p:nvGrpSpPr>
      <p:grpSpPr>
        <a:xfrm>
          <a:off x="0" y="0"/>
          <a:ext cx="0" cy="0"/>
          <a:chOff x="0" y="0"/>
          <a:chExt cx="0" cy="0"/>
        </a:xfrm>
      </p:grpSpPr>
      <p:sp>
        <p:nvSpPr>
          <p:cNvPr id="107" name="Google Shape;107;p46"/>
          <p:cNvSpPr txBox="1">
            <a:spLocks noGrp="1"/>
          </p:cNvSpPr>
          <p:nvPr>
            <p:ph type="title"/>
          </p:nvPr>
        </p:nvSpPr>
        <p:spPr>
          <a:xfrm>
            <a:off x="609600" y="76200"/>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6"/>
          <p:cNvSpPr txBox="1">
            <a:spLocks noGrp="1"/>
          </p:cNvSpPr>
          <p:nvPr>
            <p:ph type="body" idx="1"/>
          </p:nvPr>
        </p:nvSpPr>
        <p:spPr>
          <a:xfrm>
            <a:off x="609600" y="1524000"/>
            <a:ext cx="10972800" cy="4876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800"/>
              <a:buNone/>
              <a:defRPr>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0696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solidFill>
          <a:schemeClr val="lt2"/>
        </a:solidFill>
        <a:effectLst/>
      </p:bgPr>
    </p:bg>
    <p:spTree>
      <p:nvGrpSpPr>
        <p:cNvPr id="1" name="Shape 109"/>
        <p:cNvGrpSpPr/>
        <p:nvPr/>
      </p:nvGrpSpPr>
      <p:grpSpPr>
        <a:xfrm>
          <a:off x="0" y="0"/>
          <a:ext cx="0" cy="0"/>
          <a:chOff x="0" y="0"/>
          <a:chExt cx="0" cy="0"/>
        </a:xfrm>
      </p:grpSpPr>
      <p:sp>
        <p:nvSpPr>
          <p:cNvPr id="110" name="Google Shape;110;p47"/>
          <p:cNvSpPr txBox="1">
            <a:spLocks noGrp="1"/>
          </p:cNvSpPr>
          <p:nvPr>
            <p:ph type="title"/>
          </p:nvPr>
        </p:nvSpPr>
        <p:spPr>
          <a:xfrm>
            <a:off x="995916" y="600981"/>
            <a:ext cx="3776109" cy="1229464"/>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47"/>
          <p:cNvSpPr txBox="1">
            <a:spLocks noGrp="1"/>
          </p:cNvSpPr>
          <p:nvPr>
            <p:ph type="body" idx="1"/>
          </p:nvPr>
        </p:nvSpPr>
        <p:spPr>
          <a:xfrm>
            <a:off x="5183188" y="600984"/>
            <a:ext cx="6012896" cy="5311699"/>
          </a:xfrm>
          <a:prstGeom prst="rect">
            <a:avLst/>
          </a:prstGeom>
          <a:noFill/>
          <a:ln>
            <a:noFill/>
          </a:ln>
        </p:spPr>
        <p:txBody>
          <a:bodyPr spcFirstLastPara="1" wrap="square" lIns="0" tIns="0" rIns="0" bIns="0" anchor="t" anchorCtr="0">
            <a:normAutofit/>
          </a:bodyPr>
          <a:lstStyle>
            <a:lvl1pPr marL="457200" marR="0" lvl="0" indent="-381000" algn="l">
              <a:lnSpc>
                <a:spcPct val="100000"/>
              </a:lnSpc>
              <a:spcBef>
                <a:spcPts val="1000"/>
              </a:spcBef>
              <a:spcAft>
                <a:spcPts val="0"/>
              </a:spcAft>
              <a:buClr>
                <a:srgbClr val="3DCCD5"/>
              </a:buClr>
              <a:buSzPts val="2400"/>
              <a:buFont typeface="Arial"/>
              <a:buChar char="•"/>
              <a:defRPr sz="2400">
                <a:latin typeface="Arial Nova Cond Light" panose="020B0306020202020204" pitchFamily="34" charset="0"/>
              </a:defRPr>
            </a:lvl1pPr>
            <a:lvl2pPr marL="914400" marR="0" lvl="1" indent="-355600" algn="l">
              <a:lnSpc>
                <a:spcPct val="100000"/>
              </a:lnSpc>
              <a:spcBef>
                <a:spcPts val="500"/>
              </a:spcBef>
              <a:spcAft>
                <a:spcPts val="0"/>
              </a:spcAft>
              <a:buClr>
                <a:srgbClr val="3DCCD5"/>
              </a:buClr>
              <a:buSzPts val="2000"/>
              <a:buFont typeface="Calibri"/>
              <a:buChar char="›"/>
              <a:defRPr sz="2000"/>
            </a:lvl2pPr>
            <a:lvl3pPr marL="1371600" marR="0" lvl="2" indent="-342900" algn="l">
              <a:lnSpc>
                <a:spcPct val="100000"/>
              </a:lnSpc>
              <a:spcBef>
                <a:spcPts val="500"/>
              </a:spcBef>
              <a:spcAft>
                <a:spcPts val="0"/>
              </a:spcAft>
              <a:buClr>
                <a:srgbClr val="3DCCD5"/>
              </a:buClr>
              <a:buSzPts val="1800"/>
              <a:buFont typeface="Calibri"/>
              <a:buChar char="–"/>
              <a:defRPr sz="1800"/>
            </a:lvl3pPr>
            <a:lvl4pPr marL="1828800" marR="0" lvl="3" indent="-330200" algn="l">
              <a:lnSpc>
                <a:spcPct val="100000"/>
              </a:lnSpc>
              <a:spcBef>
                <a:spcPts val="500"/>
              </a:spcBef>
              <a:spcAft>
                <a:spcPts val="0"/>
              </a:spcAft>
              <a:buClr>
                <a:srgbClr val="3DCCD5"/>
              </a:buClr>
              <a:buSzPts val="1600"/>
              <a:buFont typeface="Calibri"/>
              <a:buChar char="–"/>
              <a:defRPr sz="1600"/>
            </a:lvl4pPr>
            <a:lvl5pPr marL="2286000" marR="0" lvl="4" indent="-330200" algn="l">
              <a:lnSpc>
                <a:spcPct val="100000"/>
              </a:lnSpc>
              <a:spcBef>
                <a:spcPts val="500"/>
              </a:spcBef>
              <a:spcAft>
                <a:spcPts val="0"/>
              </a:spcAft>
              <a:buClr>
                <a:srgbClr val="3DCCD5"/>
              </a:buClr>
              <a:buSzPts val="1600"/>
              <a:buFont typeface="Calibri"/>
              <a:buChar char="–"/>
              <a:defRPr sz="1600"/>
            </a:lvl5pPr>
            <a:lvl6pPr marL="2743200" lvl="5" indent="-355600" algn="l">
              <a:lnSpc>
                <a:spcPct val="90000"/>
              </a:lnSpc>
              <a:spcBef>
                <a:spcPts val="499"/>
              </a:spcBef>
              <a:spcAft>
                <a:spcPts val="0"/>
              </a:spcAft>
              <a:buClr>
                <a:schemeClr val="dk1"/>
              </a:buClr>
              <a:buSzPts val="2000"/>
              <a:buChar char="•"/>
              <a:defRPr sz="2000"/>
            </a:lvl6pPr>
            <a:lvl7pPr marL="3200400" lvl="6" indent="-355600" algn="l">
              <a:lnSpc>
                <a:spcPct val="90000"/>
              </a:lnSpc>
              <a:spcBef>
                <a:spcPts val="499"/>
              </a:spcBef>
              <a:spcAft>
                <a:spcPts val="0"/>
              </a:spcAft>
              <a:buClr>
                <a:schemeClr val="dk1"/>
              </a:buClr>
              <a:buSzPts val="2000"/>
              <a:buChar char="•"/>
              <a:defRPr sz="2000"/>
            </a:lvl7pPr>
            <a:lvl8pPr marL="3657600" lvl="7" indent="-355600" algn="l">
              <a:lnSpc>
                <a:spcPct val="90000"/>
              </a:lnSpc>
              <a:spcBef>
                <a:spcPts val="499"/>
              </a:spcBef>
              <a:spcAft>
                <a:spcPts val="0"/>
              </a:spcAft>
              <a:buClr>
                <a:schemeClr val="dk1"/>
              </a:buClr>
              <a:buSzPts val="2000"/>
              <a:buChar char="•"/>
              <a:defRPr sz="2000"/>
            </a:lvl8pPr>
            <a:lvl9pPr marL="4114800" lvl="8" indent="-355600" algn="l">
              <a:lnSpc>
                <a:spcPct val="90000"/>
              </a:lnSpc>
              <a:spcBef>
                <a:spcPts val="499"/>
              </a:spcBef>
              <a:spcAft>
                <a:spcPts val="0"/>
              </a:spcAft>
              <a:buClr>
                <a:schemeClr val="dk1"/>
              </a:buClr>
              <a:buSzPts val="2000"/>
              <a:buChar char="•"/>
              <a:defRPr sz="2000"/>
            </a:lvl9pPr>
          </a:lstStyle>
          <a:p>
            <a:endParaRPr dirty="0"/>
          </a:p>
        </p:txBody>
      </p:sp>
      <p:sp>
        <p:nvSpPr>
          <p:cNvPr id="112" name="Google Shape;112;p47"/>
          <p:cNvSpPr txBox="1">
            <a:spLocks noGrp="1"/>
          </p:cNvSpPr>
          <p:nvPr>
            <p:ph type="body" idx="2"/>
          </p:nvPr>
        </p:nvSpPr>
        <p:spPr>
          <a:xfrm>
            <a:off x="995916" y="2149421"/>
            <a:ext cx="3776109" cy="37632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600"/>
              <a:buNone/>
              <a:defRPr sz="16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400"/>
              <a:buNone/>
              <a:defRPr sz="1400"/>
            </a:lvl2pPr>
            <a:lvl3pPr marL="1371600" lvl="2" indent="-228600" algn="l">
              <a:lnSpc>
                <a:spcPct val="100000"/>
              </a:lnSpc>
              <a:spcBef>
                <a:spcPts val="499"/>
              </a:spcBef>
              <a:spcAft>
                <a:spcPts val="0"/>
              </a:spcAft>
              <a:buClr>
                <a:schemeClr val="dk1"/>
              </a:buClr>
              <a:buSzPts val="1200"/>
              <a:buNone/>
              <a:defRPr sz="1200"/>
            </a:lvl3pPr>
            <a:lvl4pPr marL="1828800" lvl="3" indent="-228600" algn="l">
              <a:lnSpc>
                <a:spcPct val="100000"/>
              </a:lnSpc>
              <a:spcBef>
                <a:spcPts val="499"/>
              </a:spcBef>
              <a:spcAft>
                <a:spcPts val="0"/>
              </a:spcAft>
              <a:buClr>
                <a:schemeClr val="dk1"/>
              </a:buClr>
              <a:buSzPts val="1000"/>
              <a:buNone/>
              <a:defRPr sz="1000"/>
            </a:lvl4pPr>
            <a:lvl5pPr marL="2286000" lvl="4" indent="-228600" algn="l">
              <a:lnSpc>
                <a:spcPct val="100000"/>
              </a:lnSpc>
              <a:spcBef>
                <a:spcPts val="499"/>
              </a:spcBef>
              <a:spcAft>
                <a:spcPts val="0"/>
              </a:spcAft>
              <a:buClr>
                <a:schemeClr val="dk1"/>
              </a:buClr>
              <a:buSzPts val="1000"/>
              <a:buNone/>
              <a:defRPr sz="1000"/>
            </a:lvl5pPr>
            <a:lvl6pPr marL="2743200" lvl="5" indent="-228600" algn="l">
              <a:lnSpc>
                <a:spcPct val="90000"/>
              </a:lnSpc>
              <a:spcBef>
                <a:spcPts val="499"/>
              </a:spcBef>
              <a:spcAft>
                <a:spcPts val="0"/>
              </a:spcAft>
              <a:buClr>
                <a:schemeClr val="dk1"/>
              </a:buClr>
              <a:buSzPts val="1000"/>
              <a:buNone/>
              <a:defRPr sz="1000"/>
            </a:lvl6pPr>
            <a:lvl7pPr marL="3200400" lvl="6" indent="-228600" algn="l">
              <a:lnSpc>
                <a:spcPct val="90000"/>
              </a:lnSpc>
              <a:spcBef>
                <a:spcPts val="499"/>
              </a:spcBef>
              <a:spcAft>
                <a:spcPts val="0"/>
              </a:spcAft>
              <a:buClr>
                <a:schemeClr val="dk1"/>
              </a:buClr>
              <a:buSzPts val="1000"/>
              <a:buNone/>
              <a:defRPr sz="1000"/>
            </a:lvl7pPr>
            <a:lvl8pPr marL="3657600" lvl="7" indent="-228600" algn="l">
              <a:lnSpc>
                <a:spcPct val="90000"/>
              </a:lnSpc>
              <a:spcBef>
                <a:spcPts val="499"/>
              </a:spcBef>
              <a:spcAft>
                <a:spcPts val="0"/>
              </a:spcAft>
              <a:buClr>
                <a:schemeClr val="dk1"/>
              </a:buClr>
              <a:buSzPts val="1000"/>
              <a:buNone/>
              <a:defRPr sz="1000"/>
            </a:lvl8pPr>
            <a:lvl9pPr marL="4114800" lvl="8" indent="-228600" algn="l">
              <a:lnSpc>
                <a:spcPct val="90000"/>
              </a:lnSpc>
              <a:spcBef>
                <a:spcPts val="499"/>
              </a:spcBef>
              <a:spcAft>
                <a:spcPts val="0"/>
              </a:spcAft>
              <a:buClr>
                <a:schemeClr val="dk1"/>
              </a:buClr>
              <a:buSzPts val="1000"/>
              <a:buNone/>
              <a:defRPr sz="1000"/>
            </a:lvl9pPr>
          </a:lstStyle>
          <a:p>
            <a:endParaRPr dirty="0"/>
          </a:p>
        </p:txBody>
      </p:sp>
      <p:sp>
        <p:nvSpPr>
          <p:cNvPr id="113" name="Google Shape;113;p47"/>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896056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solidFill>
          <a:schemeClr val="lt2"/>
        </a:solidFill>
        <a:effectLst/>
      </p:bgPr>
    </p:bg>
    <p:spTree>
      <p:nvGrpSpPr>
        <p:cNvPr id="1" name="Shape 114"/>
        <p:cNvGrpSpPr/>
        <p:nvPr/>
      </p:nvGrpSpPr>
      <p:grpSpPr>
        <a:xfrm>
          <a:off x="0" y="0"/>
          <a:ext cx="0" cy="0"/>
          <a:chOff x="0" y="0"/>
          <a:chExt cx="0" cy="0"/>
        </a:xfrm>
      </p:grpSpPr>
      <p:sp>
        <p:nvSpPr>
          <p:cNvPr id="115" name="Google Shape;115;p48"/>
          <p:cNvSpPr txBox="1">
            <a:spLocks noGrp="1"/>
          </p:cNvSpPr>
          <p:nvPr>
            <p:ph type="title"/>
          </p:nvPr>
        </p:nvSpPr>
        <p:spPr>
          <a:xfrm>
            <a:off x="1003852" y="587476"/>
            <a:ext cx="10177669" cy="1249845"/>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48"/>
          <p:cNvSpPr txBox="1">
            <a:spLocks noGrp="1"/>
          </p:cNvSpPr>
          <p:nvPr>
            <p:ph type="body" idx="1"/>
          </p:nvPr>
        </p:nvSpPr>
        <p:spPr>
          <a:xfrm>
            <a:off x="1003853" y="2160688"/>
            <a:ext cx="5015948" cy="3777468"/>
          </a:xfrm>
          <a:prstGeom prst="rect">
            <a:avLst/>
          </a:prstGeom>
          <a:noFill/>
          <a:ln>
            <a:noFill/>
          </a:ln>
        </p:spPr>
        <p:txBody>
          <a:bodyPr spcFirstLastPara="1" wrap="square" lIns="0" tIns="0" rIns="0" bIns="0" anchor="t" anchorCtr="0">
            <a:normAutofit/>
          </a:bodyPr>
          <a:lstStyle>
            <a:lvl1pPr marL="457200" marR="0" lvl="0" indent="-381000" algn="l">
              <a:lnSpc>
                <a:spcPct val="100000"/>
              </a:lnSpc>
              <a:spcBef>
                <a:spcPts val="1000"/>
              </a:spcBef>
              <a:spcAft>
                <a:spcPts val="0"/>
              </a:spcAft>
              <a:buClr>
                <a:srgbClr val="3DCCD5"/>
              </a:buClr>
              <a:buSzPts val="2400"/>
              <a:buFont typeface="Arial"/>
              <a:buChar char="•"/>
              <a:defRPr>
                <a:latin typeface="Arial Nova Cond Light" panose="020B0306020202020204" pitchFamily="34" charset="0"/>
              </a:defRPr>
            </a:lvl1pPr>
            <a:lvl2pPr marL="914400" marR="0" lvl="1" indent="-368300" algn="l">
              <a:lnSpc>
                <a:spcPct val="100000"/>
              </a:lnSpc>
              <a:spcBef>
                <a:spcPts val="500"/>
              </a:spcBef>
              <a:spcAft>
                <a:spcPts val="0"/>
              </a:spcAft>
              <a:buClr>
                <a:srgbClr val="3DCCD5"/>
              </a:buClr>
              <a:buSzPts val="2200"/>
              <a:buFont typeface="Calibri"/>
              <a:buChar char="›"/>
              <a:defRPr/>
            </a:lvl2pPr>
            <a:lvl3pPr marL="1371600" marR="0" lvl="2" indent="-355600" algn="l">
              <a:lnSpc>
                <a:spcPct val="100000"/>
              </a:lnSpc>
              <a:spcBef>
                <a:spcPts val="500"/>
              </a:spcBef>
              <a:spcAft>
                <a:spcPts val="0"/>
              </a:spcAft>
              <a:buClr>
                <a:srgbClr val="3DCCD5"/>
              </a:buClr>
              <a:buSzPts val="2000"/>
              <a:buFont typeface="Calibri"/>
              <a:buChar char="–"/>
              <a:defRPr/>
            </a:lvl3pPr>
            <a:lvl4pPr marL="1828800" marR="0" lvl="3" indent="-355600" algn="l">
              <a:lnSpc>
                <a:spcPct val="100000"/>
              </a:lnSpc>
              <a:spcBef>
                <a:spcPts val="500"/>
              </a:spcBef>
              <a:spcAft>
                <a:spcPts val="0"/>
              </a:spcAft>
              <a:buClr>
                <a:srgbClr val="3DCCD5"/>
              </a:buClr>
              <a:buSzPts val="2000"/>
              <a:buFont typeface="Calibri"/>
              <a:buChar char="–"/>
              <a:defRPr/>
            </a:lvl4pPr>
            <a:lvl5pPr marL="2286000" marR="0" lvl="4" indent="-355600" algn="l">
              <a:lnSpc>
                <a:spcPct val="100000"/>
              </a:lnSpc>
              <a:spcBef>
                <a:spcPts val="500"/>
              </a:spcBef>
              <a:spcAft>
                <a:spcPts val="0"/>
              </a:spcAft>
              <a:buClr>
                <a:srgbClr val="3DCCD5"/>
              </a:buClr>
              <a:buSzPts val="2000"/>
              <a:buFont typeface="Calibri"/>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17" name="Google Shape;117;p48"/>
          <p:cNvSpPr txBox="1">
            <a:spLocks noGrp="1"/>
          </p:cNvSpPr>
          <p:nvPr>
            <p:ph type="body" idx="2"/>
          </p:nvPr>
        </p:nvSpPr>
        <p:spPr>
          <a:xfrm>
            <a:off x="6172201" y="2160689"/>
            <a:ext cx="5009321" cy="3777469"/>
          </a:xfrm>
          <a:prstGeom prst="rect">
            <a:avLst/>
          </a:prstGeom>
          <a:noFill/>
          <a:ln>
            <a:noFill/>
          </a:ln>
        </p:spPr>
        <p:txBody>
          <a:bodyPr spcFirstLastPara="1" wrap="square" lIns="0" tIns="0" rIns="0" bIns="0" anchor="t" anchorCtr="0">
            <a:normAutofit/>
          </a:bodyPr>
          <a:lstStyle>
            <a:lvl1pPr marL="457200" marR="0" lvl="0" indent="-381000" algn="l">
              <a:lnSpc>
                <a:spcPct val="100000"/>
              </a:lnSpc>
              <a:spcBef>
                <a:spcPts val="1000"/>
              </a:spcBef>
              <a:spcAft>
                <a:spcPts val="0"/>
              </a:spcAft>
              <a:buClr>
                <a:srgbClr val="3DCCD5"/>
              </a:buClr>
              <a:buSzPts val="2400"/>
              <a:buFont typeface="Arial"/>
              <a:buChar char="•"/>
              <a:defRPr>
                <a:latin typeface="Arial Nova Cond Light" panose="020B0306020202020204" pitchFamily="34" charset="0"/>
              </a:defRPr>
            </a:lvl1pPr>
            <a:lvl2pPr marL="914400" marR="0" lvl="1" indent="-368300" algn="l">
              <a:lnSpc>
                <a:spcPct val="100000"/>
              </a:lnSpc>
              <a:spcBef>
                <a:spcPts val="500"/>
              </a:spcBef>
              <a:spcAft>
                <a:spcPts val="0"/>
              </a:spcAft>
              <a:buClr>
                <a:srgbClr val="3DCCD5"/>
              </a:buClr>
              <a:buSzPts val="2200"/>
              <a:buFont typeface="Calibri"/>
              <a:buChar char="›"/>
              <a:defRPr/>
            </a:lvl2pPr>
            <a:lvl3pPr marL="1371600" marR="0" lvl="2" indent="-355600" algn="l">
              <a:lnSpc>
                <a:spcPct val="100000"/>
              </a:lnSpc>
              <a:spcBef>
                <a:spcPts val="500"/>
              </a:spcBef>
              <a:spcAft>
                <a:spcPts val="0"/>
              </a:spcAft>
              <a:buClr>
                <a:srgbClr val="3DCCD5"/>
              </a:buClr>
              <a:buSzPts val="2000"/>
              <a:buFont typeface="Calibri"/>
              <a:buChar char="–"/>
              <a:defRPr/>
            </a:lvl3pPr>
            <a:lvl4pPr marL="1828800" marR="0" lvl="3" indent="-355600" algn="l">
              <a:lnSpc>
                <a:spcPct val="100000"/>
              </a:lnSpc>
              <a:spcBef>
                <a:spcPts val="500"/>
              </a:spcBef>
              <a:spcAft>
                <a:spcPts val="0"/>
              </a:spcAft>
              <a:buClr>
                <a:srgbClr val="3DCCD5"/>
              </a:buClr>
              <a:buSzPts val="2000"/>
              <a:buFont typeface="Calibri"/>
              <a:buChar char="–"/>
              <a:defRPr/>
            </a:lvl4pPr>
            <a:lvl5pPr marL="2286000" marR="0" lvl="4" indent="-355600" algn="l">
              <a:lnSpc>
                <a:spcPct val="100000"/>
              </a:lnSpc>
              <a:spcBef>
                <a:spcPts val="500"/>
              </a:spcBef>
              <a:spcAft>
                <a:spcPts val="0"/>
              </a:spcAft>
              <a:buClr>
                <a:srgbClr val="3DCCD5"/>
              </a:buClr>
              <a:buSzPts val="2000"/>
              <a:buFont typeface="Calibri"/>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18" name="Google Shape;118;p48"/>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9323960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2"/>
        </a:solidFill>
        <a:effectLst/>
      </p:bgPr>
    </p:bg>
    <p:spTree>
      <p:nvGrpSpPr>
        <p:cNvPr id="1" name="Shape 119"/>
        <p:cNvGrpSpPr/>
        <p:nvPr/>
      </p:nvGrpSpPr>
      <p:grpSpPr>
        <a:xfrm>
          <a:off x="0" y="0"/>
          <a:ext cx="0" cy="0"/>
          <a:chOff x="0" y="0"/>
          <a:chExt cx="0" cy="0"/>
        </a:xfrm>
      </p:grpSpPr>
      <p:sp>
        <p:nvSpPr>
          <p:cNvPr id="120" name="Google Shape;120;p59"/>
          <p:cNvSpPr txBox="1">
            <a:spLocks noGrp="1"/>
          </p:cNvSpPr>
          <p:nvPr>
            <p:ph type="body" idx="1"/>
          </p:nvPr>
        </p:nvSpPr>
        <p:spPr>
          <a:xfrm>
            <a:off x="1010479" y="2137552"/>
            <a:ext cx="4987096" cy="74392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chemeClr val="dk1"/>
              </a:buClr>
              <a:buSzPts val="2400"/>
              <a:buNone/>
              <a:defRPr sz="2400" b="1">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2000"/>
              <a:buNone/>
              <a:defRPr sz="2000" b="1"/>
            </a:lvl2pPr>
            <a:lvl3pPr marL="1371600" lvl="2" indent="-228600" algn="l">
              <a:lnSpc>
                <a:spcPct val="100000"/>
              </a:lnSpc>
              <a:spcBef>
                <a:spcPts val="499"/>
              </a:spcBef>
              <a:spcAft>
                <a:spcPts val="0"/>
              </a:spcAft>
              <a:buClr>
                <a:schemeClr val="dk1"/>
              </a:buClr>
              <a:buSzPts val="1800"/>
              <a:buNone/>
              <a:defRPr sz="1800" b="1"/>
            </a:lvl3pPr>
            <a:lvl4pPr marL="1828800" lvl="3" indent="-228600" algn="l">
              <a:lnSpc>
                <a:spcPct val="100000"/>
              </a:lnSpc>
              <a:spcBef>
                <a:spcPts val="499"/>
              </a:spcBef>
              <a:spcAft>
                <a:spcPts val="0"/>
              </a:spcAft>
              <a:buClr>
                <a:schemeClr val="dk1"/>
              </a:buClr>
              <a:buSzPts val="1600"/>
              <a:buNone/>
              <a:defRPr sz="1600" b="1"/>
            </a:lvl4pPr>
            <a:lvl5pPr marL="2286000" lvl="4" indent="-228600" algn="l">
              <a:lnSpc>
                <a:spcPct val="100000"/>
              </a:lnSpc>
              <a:spcBef>
                <a:spcPts val="499"/>
              </a:spcBef>
              <a:spcAft>
                <a:spcPts val="0"/>
              </a:spcAft>
              <a:buClr>
                <a:schemeClr val="dk1"/>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dirty="0"/>
          </a:p>
        </p:txBody>
      </p:sp>
      <p:sp>
        <p:nvSpPr>
          <p:cNvPr id="121" name="Google Shape;121;p59"/>
          <p:cNvSpPr txBox="1">
            <a:spLocks noGrp="1"/>
          </p:cNvSpPr>
          <p:nvPr>
            <p:ph type="body" idx="2"/>
          </p:nvPr>
        </p:nvSpPr>
        <p:spPr>
          <a:xfrm>
            <a:off x="6172201" y="2137552"/>
            <a:ext cx="5015948" cy="74392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chemeClr val="dk1"/>
              </a:buClr>
              <a:buSzPts val="2400"/>
              <a:buNone/>
              <a:defRPr sz="2400" b="1">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2000"/>
              <a:buNone/>
              <a:defRPr sz="2000" b="1"/>
            </a:lvl2pPr>
            <a:lvl3pPr marL="1371600" lvl="2" indent="-228600" algn="l">
              <a:lnSpc>
                <a:spcPct val="100000"/>
              </a:lnSpc>
              <a:spcBef>
                <a:spcPts val="499"/>
              </a:spcBef>
              <a:spcAft>
                <a:spcPts val="0"/>
              </a:spcAft>
              <a:buClr>
                <a:schemeClr val="dk1"/>
              </a:buClr>
              <a:buSzPts val="1800"/>
              <a:buNone/>
              <a:defRPr sz="1800" b="1"/>
            </a:lvl3pPr>
            <a:lvl4pPr marL="1828800" lvl="3" indent="-228600" algn="l">
              <a:lnSpc>
                <a:spcPct val="100000"/>
              </a:lnSpc>
              <a:spcBef>
                <a:spcPts val="499"/>
              </a:spcBef>
              <a:spcAft>
                <a:spcPts val="0"/>
              </a:spcAft>
              <a:buClr>
                <a:schemeClr val="dk1"/>
              </a:buClr>
              <a:buSzPts val="1600"/>
              <a:buNone/>
              <a:defRPr sz="1600" b="1"/>
            </a:lvl4pPr>
            <a:lvl5pPr marL="2286000" lvl="4" indent="-228600" algn="l">
              <a:lnSpc>
                <a:spcPct val="100000"/>
              </a:lnSpc>
              <a:spcBef>
                <a:spcPts val="499"/>
              </a:spcBef>
              <a:spcAft>
                <a:spcPts val="0"/>
              </a:spcAft>
              <a:buClr>
                <a:schemeClr val="dk1"/>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dirty="0"/>
          </a:p>
        </p:txBody>
      </p:sp>
      <p:sp>
        <p:nvSpPr>
          <p:cNvPr id="122" name="Google Shape;122;p59"/>
          <p:cNvSpPr txBox="1">
            <a:spLocks noGrp="1"/>
          </p:cNvSpPr>
          <p:nvPr>
            <p:ph type="title"/>
          </p:nvPr>
        </p:nvSpPr>
        <p:spPr>
          <a:xfrm>
            <a:off x="1003852" y="603448"/>
            <a:ext cx="10177669" cy="1249844"/>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59"/>
          <p:cNvSpPr txBox="1">
            <a:spLocks noGrp="1"/>
          </p:cNvSpPr>
          <p:nvPr>
            <p:ph type="body" idx="3"/>
          </p:nvPr>
        </p:nvSpPr>
        <p:spPr>
          <a:xfrm>
            <a:off x="1003853" y="3085747"/>
            <a:ext cx="5015948" cy="2863297"/>
          </a:xfrm>
          <a:prstGeom prst="rect">
            <a:avLst/>
          </a:prstGeom>
          <a:noFill/>
          <a:ln>
            <a:noFill/>
          </a:ln>
        </p:spPr>
        <p:txBody>
          <a:bodyPr spcFirstLastPara="1" wrap="square" lIns="0" tIns="0" rIns="0" bIns="0" anchor="t" anchorCtr="0">
            <a:normAutofit/>
          </a:bodyPr>
          <a:lstStyle>
            <a:lvl1pPr marL="457200" marR="0" lvl="0" indent="-381000" algn="l">
              <a:lnSpc>
                <a:spcPct val="100000"/>
              </a:lnSpc>
              <a:spcBef>
                <a:spcPts val="1000"/>
              </a:spcBef>
              <a:spcAft>
                <a:spcPts val="0"/>
              </a:spcAft>
              <a:buClr>
                <a:srgbClr val="3DCCD5"/>
              </a:buClr>
              <a:buSzPts val="2400"/>
              <a:buFont typeface="Arial"/>
              <a:buChar char="•"/>
              <a:defRPr>
                <a:latin typeface="Arial Nova Cond Light" panose="020B0306020202020204" pitchFamily="34" charset="0"/>
              </a:defRPr>
            </a:lvl1pPr>
            <a:lvl2pPr marL="914400" marR="0" lvl="1" indent="-368300" algn="l">
              <a:lnSpc>
                <a:spcPct val="100000"/>
              </a:lnSpc>
              <a:spcBef>
                <a:spcPts val="500"/>
              </a:spcBef>
              <a:spcAft>
                <a:spcPts val="0"/>
              </a:spcAft>
              <a:buClr>
                <a:srgbClr val="3DCCD5"/>
              </a:buClr>
              <a:buSzPts val="2200"/>
              <a:buFont typeface="Calibri"/>
              <a:buChar char="›"/>
              <a:defRPr/>
            </a:lvl2pPr>
            <a:lvl3pPr marL="1371600" marR="0" lvl="2" indent="-355600" algn="l">
              <a:lnSpc>
                <a:spcPct val="100000"/>
              </a:lnSpc>
              <a:spcBef>
                <a:spcPts val="500"/>
              </a:spcBef>
              <a:spcAft>
                <a:spcPts val="0"/>
              </a:spcAft>
              <a:buClr>
                <a:srgbClr val="3DCCD5"/>
              </a:buClr>
              <a:buSzPts val="2000"/>
              <a:buFont typeface="Calibri"/>
              <a:buChar char="–"/>
              <a:defRPr/>
            </a:lvl3pPr>
            <a:lvl4pPr marL="1828800" marR="0" lvl="3" indent="-355600" algn="l">
              <a:lnSpc>
                <a:spcPct val="100000"/>
              </a:lnSpc>
              <a:spcBef>
                <a:spcPts val="500"/>
              </a:spcBef>
              <a:spcAft>
                <a:spcPts val="0"/>
              </a:spcAft>
              <a:buClr>
                <a:srgbClr val="3DCCD5"/>
              </a:buClr>
              <a:buSzPts val="2000"/>
              <a:buFont typeface="Calibri"/>
              <a:buChar char="–"/>
              <a:defRPr/>
            </a:lvl4pPr>
            <a:lvl5pPr marL="2286000" marR="0" lvl="4" indent="-355600" algn="l">
              <a:lnSpc>
                <a:spcPct val="100000"/>
              </a:lnSpc>
              <a:spcBef>
                <a:spcPts val="500"/>
              </a:spcBef>
              <a:spcAft>
                <a:spcPts val="0"/>
              </a:spcAft>
              <a:buClr>
                <a:srgbClr val="3DCCD5"/>
              </a:buClr>
              <a:buSzPts val="2000"/>
              <a:buFont typeface="Calibri"/>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24" name="Google Shape;124;p59"/>
          <p:cNvSpPr txBox="1">
            <a:spLocks noGrp="1"/>
          </p:cNvSpPr>
          <p:nvPr>
            <p:ph type="body" idx="4"/>
          </p:nvPr>
        </p:nvSpPr>
        <p:spPr>
          <a:xfrm>
            <a:off x="6172201" y="3085745"/>
            <a:ext cx="5009321" cy="2863298"/>
          </a:xfrm>
          <a:prstGeom prst="rect">
            <a:avLst/>
          </a:prstGeom>
          <a:noFill/>
          <a:ln>
            <a:noFill/>
          </a:ln>
        </p:spPr>
        <p:txBody>
          <a:bodyPr spcFirstLastPara="1" wrap="square" lIns="0" tIns="0" rIns="0" bIns="0" anchor="t" anchorCtr="0">
            <a:normAutofit/>
          </a:bodyPr>
          <a:lstStyle>
            <a:lvl1pPr marL="457200" marR="0" lvl="0" indent="-381000" algn="l">
              <a:lnSpc>
                <a:spcPct val="100000"/>
              </a:lnSpc>
              <a:spcBef>
                <a:spcPts val="1000"/>
              </a:spcBef>
              <a:spcAft>
                <a:spcPts val="0"/>
              </a:spcAft>
              <a:buClr>
                <a:srgbClr val="3DCCD5"/>
              </a:buClr>
              <a:buSzPts val="2400"/>
              <a:buFont typeface="Arial"/>
              <a:buChar char="•"/>
              <a:defRPr>
                <a:latin typeface="Arial Nova Cond Light" panose="020B0306020202020204" pitchFamily="34" charset="0"/>
              </a:defRPr>
            </a:lvl1pPr>
            <a:lvl2pPr marL="914400" marR="0" lvl="1" indent="-368300" algn="l">
              <a:lnSpc>
                <a:spcPct val="100000"/>
              </a:lnSpc>
              <a:spcBef>
                <a:spcPts val="500"/>
              </a:spcBef>
              <a:spcAft>
                <a:spcPts val="0"/>
              </a:spcAft>
              <a:buClr>
                <a:srgbClr val="3DCCD5"/>
              </a:buClr>
              <a:buSzPts val="2200"/>
              <a:buFont typeface="Calibri"/>
              <a:buChar char="›"/>
              <a:defRPr/>
            </a:lvl2pPr>
            <a:lvl3pPr marL="1371600" marR="0" lvl="2" indent="-355600" algn="l">
              <a:lnSpc>
                <a:spcPct val="100000"/>
              </a:lnSpc>
              <a:spcBef>
                <a:spcPts val="500"/>
              </a:spcBef>
              <a:spcAft>
                <a:spcPts val="0"/>
              </a:spcAft>
              <a:buClr>
                <a:srgbClr val="3DCCD5"/>
              </a:buClr>
              <a:buSzPts val="2000"/>
              <a:buFont typeface="Calibri"/>
              <a:buChar char="–"/>
              <a:defRPr/>
            </a:lvl3pPr>
            <a:lvl4pPr marL="1828800" marR="0" lvl="3" indent="-355600" algn="l">
              <a:lnSpc>
                <a:spcPct val="100000"/>
              </a:lnSpc>
              <a:spcBef>
                <a:spcPts val="500"/>
              </a:spcBef>
              <a:spcAft>
                <a:spcPts val="0"/>
              </a:spcAft>
              <a:buClr>
                <a:srgbClr val="3DCCD5"/>
              </a:buClr>
              <a:buSzPts val="2000"/>
              <a:buFont typeface="Calibri"/>
              <a:buChar char="–"/>
              <a:defRPr/>
            </a:lvl4pPr>
            <a:lvl5pPr marL="2286000" marR="0" lvl="4" indent="-355600" algn="l">
              <a:lnSpc>
                <a:spcPct val="100000"/>
              </a:lnSpc>
              <a:spcBef>
                <a:spcPts val="500"/>
              </a:spcBef>
              <a:spcAft>
                <a:spcPts val="0"/>
              </a:spcAft>
              <a:buClr>
                <a:srgbClr val="3DCCD5"/>
              </a:buClr>
              <a:buSzPts val="2000"/>
              <a:buFont typeface="Calibri"/>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25" name="Google Shape;125;p59"/>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2195717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FFFFFF"/>
        </a:solidFill>
        <a:effectLst/>
      </p:bgPr>
    </p:bg>
    <p:spTree>
      <p:nvGrpSpPr>
        <p:cNvPr id="1" name="Shape 126"/>
        <p:cNvGrpSpPr/>
        <p:nvPr/>
      </p:nvGrpSpPr>
      <p:grpSpPr>
        <a:xfrm>
          <a:off x="0" y="0"/>
          <a:ext cx="0" cy="0"/>
          <a:chOff x="0" y="0"/>
          <a:chExt cx="0" cy="0"/>
        </a:xfrm>
      </p:grpSpPr>
      <p:sp>
        <p:nvSpPr>
          <p:cNvPr id="127" name="Google Shape;127;p60"/>
          <p:cNvSpPr/>
          <p:nvPr/>
        </p:nvSpPr>
        <p:spPr>
          <a:xfrm>
            <a:off x="5431810" y="0"/>
            <a:ext cx="6760191" cy="6858000"/>
          </a:xfrm>
          <a:prstGeom prst="rect">
            <a:avLst/>
          </a:prstGeom>
          <a:solidFill>
            <a:schemeClr val="dk1"/>
          </a:solidFill>
          <a:ln>
            <a:noFill/>
          </a:ln>
          <a:effectLst>
            <a:outerShdw blurRad="38100" dist="12700" dir="5400000" algn="ctr" rotWithShape="0">
              <a:srgbClr val="000000">
                <a:alpha val="14901"/>
              </a:srgb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1400" b="1" dirty="0">
              <a:solidFill>
                <a:schemeClr val="dk1"/>
              </a:solidFill>
              <a:latin typeface="Arial Nova Cond Light" panose="020B0306020202020204" pitchFamily="34" charset="0"/>
              <a:ea typeface="Arial"/>
              <a:cs typeface="Arial"/>
              <a:sym typeface="Arial"/>
            </a:endParaRPr>
          </a:p>
        </p:txBody>
      </p:sp>
      <p:sp>
        <p:nvSpPr>
          <p:cNvPr id="128" name="Google Shape;128;p60"/>
          <p:cNvSpPr>
            <a:spLocks noGrp="1"/>
          </p:cNvSpPr>
          <p:nvPr>
            <p:ph type="pic" idx="2"/>
          </p:nvPr>
        </p:nvSpPr>
        <p:spPr>
          <a:xfrm>
            <a:off x="832514" y="1501255"/>
            <a:ext cx="5063319" cy="4510585"/>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Tree>
    <p:extLst>
      <p:ext uri="{BB962C8B-B14F-4D97-AF65-F5344CB8AC3E}">
        <p14:creationId xmlns:p14="http://schemas.microsoft.com/office/powerpoint/2010/main" val="5459790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Alt">
  <p:cSld name="Title Slide Alt">
    <p:bg>
      <p:bgPr>
        <a:solidFill>
          <a:srgbClr val="FFFFFF"/>
        </a:solidFill>
        <a:effectLst/>
      </p:bgPr>
    </p:bg>
    <p:spTree>
      <p:nvGrpSpPr>
        <p:cNvPr id="1" name="Shape 129"/>
        <p:cNvGrpSpPr/>
        <p:nvPr/>
      </p:nvGrpSpPr>
      <p:grpSpPr>
        <a:xfrm>
          <a:off x="0" y="0"/>
          <a:ext cx="0" cy="0"/>
          <a:chOff x="0" y="0"/>
          <a:chExt cx="0" cy="0"/>
        </a:xfrm>
      </p:grpSpPr>
      <p:sp>
        <p:nvSpPr>
          <p:cNvPr id="130" name="Google Shape;130;p61"/>
          <p:cNvSpPr>
            <a:spLocks noGrp="1"/>
          </p:cNvSpPr>
          <p:nvPr>
            <p:ph type="pic" idx="2"/>
          </p:nvPr>
        </p:nvSpPr>
        <p:spPr>
          <a:xfrm>
            <a:off x="3845859" y="0"/>
            <a:ext cx="8346141" cy="685800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pic>
        <p:nvPicPr>
          <p:cNvPr id="131" name="Google Shape;131;p61" descr="A picture containing object, clock, sitting, computer&#10;&#10;Description automatically generated"/>
          <p:cNvPicPr preferRelativeResize="0"/>
          <p:nvPr/>
        </p:nvPicPr>
        <p:blipFill rotWithShape="1">
          <a:blip r:embed="rId2">
            <a:alphaModFix/>
          </a:blip>
          <a:srcRect/>
          <a:stretch/>
        </p:blipFill>
        <p:spPr>
          <a:xfrm>
            <a:off x="832514" y="593538"/>
            <a:ext cx="2172823" cy="352921"/>
          </a:xfrm>
          <a:prstGeom prst="rect">
            <a:avLst/>
          </a:prstGeom>
          <a:noFill/>
          <a:ln>
            <a:noFill/>
          </a:ln>
        </p:spPr>
      </p:pic>
    </p:spTree>
    <p:extLst>
      <p:ext uri="{BB962C8B-B14F-4D97-AF65-F5344CB8AC3E}">
        <p14:creationId xmlns:p14="http://schemas.microsoft.com/office/powerpoint/2010/main" val="40424478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Divider - Grey">
  <p:cSld name="Divider - Grey">
    <p:bg>
      <p:bgPr>
        <a:solidFill>
          <a:schemeClr val="lt1"/>
        </a:solidFill>
        <a:effectLst/>
      </p:bgPr>
    </p:bg>
    <p:spTree>
      <p:nvGrpSpPr>
        <p:cNvPr id="1" name="Shape 132"/>
        <p:cNvGrpSpPr/>
        <p:nvPr/>
      </p:nvGrpSpPr>
      <p:grpSpPr>
        <a:xfrm>
          <a:off x="0" y="0"/>
          <a:ext cx="0" cy="0"/>
          <a:chOff x="0" y="0"/>
          <a:chExt cx="0" cy="0"/>
        </a:xfrm>
      </p:grpSpPr>
      <p:sp>
        <p:nvSpPr>
          <p:cNvPr id="133" name="Google Shape;133;p62"/>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800" b="1">
                <a:solidFill>
                  <a:schemeClr val="dk1"/>
                </a:solidFill>
                <a:latin typeface="Arial Nova Cond Light" panose="020B0306020202020204" pitchFamily="34" charset="0"/>
                <a:ea typeface="Arial Nova Cond Light" panose="020B0306020202020204" pitchFamily="34" charset="0"/>
                <a:cs typeface="Arial"/>
                <a:sym typeface="Arial"/>
              </a:defRPr>
            </a:lvl1pPr>
            <a:lvl2pPr marL="0" lvl="1" indent="0" algn="ctr">
              <a:spcBef>
                <a:spcPts val="0"/>
              </a:spcBef>
              <a:buNone/>
              <a:defRPr sz="800" b="1">
                <a:solidFill>
                  <a:schemeClr val="dk1"/>
                </a:solidFill>
                <a:latin typeface="Arial"/>
                <a:ea typeface="Arial"/>
                <a:cs typeface="Arial"/>
                <a:sym typeface="Arial"/>
              </a:defRPr>
            </a:lvl2pPr>
            <a:lvl3pPr marL="0" lvl="2" indent="0" algn="ctr">
              <a:spcBef>
                <a:spcPts val="0"/>
              </a:spcBef>
              <a:buNone/>
              <a:defRPr sz="800" b="1">
                <a:solidFill>
                  <a:schemeClr val="dk1"/>
                </a:solidFill>
                <a:latin typeface="Arial"/>
                <a:ea typeface="Arial"/>
                <a:cs typeface="Arial"/>
                <a:sym typeface="Arial"/>
              </a:defRPr>
            </a:lvl3pPr>
            <a:lvl4pPr marL="0" lvl="3" indent="0" algn="ctr">
              <a:spcBef>
                <a:spcPts val="0"/>
              </a:spcBef>
              <a:buNone/>
              <a:defRPr sz="800" b="1">
                <a:solidFill>
                  <a:schemeClr val="dk1"/>
                </a:solidFill>
                <a:latin typeface="Arial"/>
                <a:ea typeface="Arial"/>
                <a:cs typeface="Arial"/>
                <a:sym typeface="Arial"/>
              </a:defRPr>
            </a:lvl4pPr>
            <a:lvl5pPr marL="0" lvl="4" indent="0" algn="ctr">
              <a:spcBef>
                <a:spcPts val="0"/>
              </a:spcBef>
              <a:buNone/>
              <a:defRPr sz="800" b="1">
                <a:solidFill>
                  <a:schemeClr val="dk1"/>
                </a:solidFill>
                <a:latin typeface="Arial"/>
                <a:ea typeface="Arial"/>
                <a:cs typeface="Arial"/>
                <a:sym typeface="Arial"/>
              </a:defRPr>
            </a:lvl5pPr>
            <a:lvl6pPr marL="0" lvl="5" indent="0" algn="ctr">
              <a:spcBef>
                <a:spcPts val="0"/>
              </a:spcBef>
              <a:buNone/>
              <a:defRPr sz="800" b="1">
                <a:solidFill>
                  <a:schemeClr val="dk1"/>
                </a:solidFill>
                <a:latin typeface="Arial"/>
                <a:ea typeface="Arial"/>
                <a:cs typeface="Arial"/>
                <a:sym typeface="Arial"/>
              </a:defRPr>
            </a:lvl6pPr>
            <a:lvl7pPr marL="0" lvl="6" indent="0" algn="ctr">
              <a:spcBef>
                <a:spcPts val="0"/>
              </a:spcBef>
              <a:buNone/>
              <a:defRPr sz="800" b="1">
                <a:solidFill>
                  <a:schemeClr val="dk1"/>
                </a:solidFill>
                <a:latin typeface="Arial"/>
                <a:ea typeface="Arial"/>
                <a:cs typeface="Arial"/>
                <a:sym typeface="Arial"/>
              </a:defRPr>
            </a:lvl7pPr>
            <a:lvl8pPr marL="0" lvl="7" indent="0" algn="ctr">
              <a:spcBef>
                <a:spcPts val="0"/>
              </a:spcBef>
              <a:buNone/>
              <a:defRPr sz="800" b="1">
                <a:solidFill>
                  <a:schemeClr val="dk1"/>
                </a:solidFill>
                <a:latin typeface="Arial"/>
                <a:ea typeface="Arial"/>
                <a:cs typeface="Arial"/>
                <a:sym typeface="Arial"/>
              </a:defRPr>
            </a:lvl8pPr>
            <a:lvl9pPr marL="0" lvl="8" indent="0" algn="ctr">
              <a:spcBef>
                <a:spcPts val="0"/>
              </a:spcBef>
              <a:buNone/>
              <a:defRPr sz="800" b="1">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134" name="Google Shape;134;p62"/>
          <p:cNvSpPr/>
          <p:nvPr/>
        </p:nvSpPr>
        <p:spPr>
          <a:xfrm>
            <a:off x="5876459" y="5505451"/>
            <a:ext cx="439084" cy="442912"/>
          </a:xfrm>
          <a:custGeom>
            <a:avLst/>
            <a:gdLst/>
            <a:ahLst/>
            <a:cxnLst/>
            <a:rect l="l" t="t" r="r" b="b"/>
            <a:pathLst>
              <a:path w="160" h="160" extrusionOk="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Nova Cond Light" panose="020B0306020202020204" pitchFamily="34" charset="0"/>
              <a:ea typeface="Arial"/>
              <a:cs typeface="Arial"/>
              <a:sym typeface="Arial"/>
            </a:endParaRPr>
          </a:p>
        </p:txBody>
      </p:sp>
      <p:sp>
        <p:nvSpPr>
          <p:cNvPr id="135" name="Google Shape;135;p62"/>
          <p:cNvSpPr txBox="1">
            <a:spLocks noGrp="1"/>
          </p:cNvSpPr>
          <p:nvPr>
            <p:ph type="body" idx="1"/>
          </p:nvPr>
        </p:nvSpPr>
        <p:spPr>
          <a:xfrm>
            <a:off x="0" y="-1"/>
            <a:ext cx="12192000" cy="5505451"/>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1000"/>
              </a:spcBef>
              <a:spcAft>
                <a:spcPts val="0"/>
              </a:spcAft>
              <a:buClr>
                <a:schemeClr val="dk1"/>
              </a:buClr>
              <a:buSzPts val="8800"/>
              <a:buNone/>
              <a:defRPr sz="8800" b="1">
                <a:solidFill>
                  <a:schemeClr val="dk1"/>
                </a:solidFill>
                <a:latin typeface="Georgia"/>
                <a:ea typeface="Georgia"/>
                <a:cs typeface="Georgia"/>
                <a:sym typeface="Georgia"/>
              </a:defRPr>
            </a:lvl1pPr>
            <a:lvl2pPr marL="914400" lvl="1" indent="-228600" algn="ctr">
              <a:lnSpc>
                <a:spcPct val="100000"/>
              </a:lnSpc>
              <a:spcBef>
                <a:spcPts val="499"/>
              </a:spcBef>
              <a:spcAft>
                <a:spcPts val="0"/>
              </a:spcAft>
              <a:buClr>
                <a:schemeClr val="dk1"/>
              </a:buClr>
              <a:buSzPts val="2200"/>
              <a:buNone/>
              <a:defRPr/>
            </a:lvl2pPr>
            <a:lvl3pPr marL="1371600" lvl="2" indent="-228600" algn="ctr">
              <a:lnSpc>
                <a:spcPct val="100000"/>
              </a:lnSpc>
              <a:spcBef>
                <a:spcPts val="499"/>
              </a:spcBef>
              <a:spcAft>
                <a:spcPts val="0"/>
              </a:spcAft>
              <a:buClr>
                <a:schemeClr val="dk1"/>
              </a:buClr>
              <a:buSzPts val="2000"/>
              <a:buNone/>
              <a:defRPr/>
            </a:lvl3pPr>
            <a:lvl4pPr marL="1828800" lvl="3" indent="-228600" algn="ctr">
              <a:lnSpc>
                <a:spcPct val="100000"/>
              </a:lnSpc>
              <a:spcBef>
                <a:spcPts val="499"/>
              </a:spcBef>
              <a:spcAft>
                <a:spcPts val="0"/>
              </a:spcAft>
              <a:buClr>
                <a:schemeClr val="dk1"/>
              </a:buClr>
              <a:buSzPts val="2000"/>
              <a:buNone/>
              <a:defRPr/>
            </a:lvl4pPr>
            <a:lvl5pPr marL="2286000" lvl="4" indent="-228600" algn="ctr">
              <a:lnSpc>
                <a:spcPct val="100000"/>
              </a:lnSpc>
              <a:spcBef>
                <a:spcPts val="499"/>
              </a:spcBef>
              <a:spcAft>
                <a:spcPts val="0"/>
              </a:spcAft>
              <a:buClr>
                <a:schemeClr val="dk1"/>
              </a:buClr>
              <a:buSzPts val="20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996698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ext Left - 2 Blocks Staggered Alt">
  <p:cSld name="Text Left - 2 Blocks Staggered Alt">
    <p:spTree>
      <p:nvGrpSpPr>
        <p:cNvPr id="1" name="Shape 136"/>
        <p:cNvGrpSpPr/>
        <p:nvPr/>
      </p:nvGrpSpPr>
      <p:grpSpPr>
        <a:xfrm>
          <a:off x="0" y="0"/>
          <a:ext cx="0" cy="0"/>
          <a:chOff x="0" y="0"/>
          <a:chExt cx="0" cy="0"/>
        </a:xfrm>
      </p:grpSpPr>
      <p:sp>
        <p:nvSpPr>
          <p:cNvPr id="137" name="Google Shape;137;p63"/>
          <p:cNvSpPr txBox="1">
            <a:spLocks noGrp="1"/>
          </p:cNvSpPr>
          <p:nvPr>
            <p:ph type="title"/>
          </p:nvPr>
        </p:nvSpPr>
        <p:spPr>
          <a:xfrm>
            <a:off x="970733" y="946704"/>
            <a:ext cx="4057016" cy="1249845"/>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3"/>
          <p:cNvSpPr>
            <a:spLocks noGrp="1"/>
          </p:cNvSpPr>
          <p:nvPr>
            <p:ph type="pic" idx="2"/>
          </p:nvPr>
        </p:nvSpPr>
        <p:spPr>
          <a:xfrm>
            <a:off x="6085842" y="568960"/>
            <a:ext cx="6106159" cy="4003040"/>
          </a:xfrm>
          <a:prstGeom prst="rect">
            <a:avLst/>
          </a:prstGeom>
          <a:solidFill>
            <a:schemeClr val="lt2"/>
          </a:solidFill>
          <a:ln>
            <a:noFill/>
          </a:ln>
          <a:effectLst>
            <a:outerShdw blurRad="762000" dist="254000" dir="5400000" algn="t" rotWithShape="0">
              <a:srgbClr val="000000">
                <a:alpha val="29803"/>
              </a:srgbClr>
            </a:outerShdw>
          </a:effectLst>
        </p:spPr>
      </p:sp>
      <p:sp>
        <p:nvSpPr>
          <p:cNvPr id="139" name="Google Shape;139;p63"/>
          <p:cNvSpPr>
            <a:spLocks noGrp="1"/>
          </p:cNvSpPr>
          <p:nvPr>
            <p:ph type="pic" idx="3"/>
          </p:nvPr>
        </p:nvSpPr>
        <p:spPr>
          <a:xfrm>
            <a:off x="3058160" y="4572000"/>
            <a:ext cx="5069840" cy="2286000"/>
          </a:xfrm>
          <a:prstGeom prst="rect">
            <a:avLst/>
          </a:prstGeom>
          <a:solidFill>
            <a:schemeClr val="dk1"/>
          </a:solidFill>
          <a:ln>
            <a:noFill/>
          </a:ln>
        </p:spPr>
      </p:sp>
      <p:sp>
        <p:nvSpPr>
          <p:cNvPr id="140" name="Google Shape;140;p63"/>
          <p:cNvSpPr txBox="1">
            <a:spLocks noGrp="1"/>
          </p:cNvSpPr>
          <p:nvPr>
            <p:ph type="body" idx="1"/>
          </p:nvPr>
        </p:nvSpPr>
        <p:spPr>
          <a:xfrm>
            <a:off x="996949" y="2724150"/>
            <a:ext cx="3879851" cy="13195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41" name="Google Shape;141;p63"/>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02661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 Grey">
  <p:cSld name="Divider - Grey">
    <p:bg>
      <p:bgPr>
        <a:solidFill>
          <a:schemeClr val="lt1"/>
        </a:solidFill>
        <a:effectLst/>
      </p:bgPr>
    </p:bg>
    <p:spTree>
      <p:nvGrpSpPr>
        <p:cNvPr id="1" name="Shape 132"/>
        <p:cNvGrpSpPr/>
        <p:nvPr/>
      </p:nvGrpSpPr>
      <p:grpSpPr>
        <a:xfrm>
          <a:off x="0" y="0"/>
          <a:ext cx="0" cy="0"/>
          <a:chOff x="0" y="0"/>
          <a:chExt cx="0" cy="0"/>
        </a:xfrm>
      </p:grpSpPr>
      <p:sp>
        <p:nvSpPr>
          <p:cNvPr id="133" name="Google Shape;133;p62"/>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800" b="1">
                <a:solidFill>
                  <a:schemeClr val="dk1"/>
                </a:solidFill>
                <a:latin typeface="Arial Nova Cond Light" panose="020B0306020202020204" pitchFamily="34" charset="0"/>
                <a:ea typeface="Arial Nova Cond Light" panose="020B0306020202020204" pitchFamily="34" charset="0"/>
                <a:cs typeface="Arial"/>
                <a:sym typeface="Arial"/>
              </a:defRPr>
            </a:lvl1pPr>
            <a:lvl2pPr marL="0" lvl="1" indent="0" algn="ctr">
              <a:spcBef>
                <a:spcPts val="0"/>
              </a:spcBef>
              <a:buNone/>
              <a:defRPr sz="800" b="1">
                <a:solidFill>
                  <a:schemeClr val="dk1"/>
                </a:solidFill>
                <a:latin typeface="Arial"/>
                <a:ea typeface="Arial"/>
                <a:cs typeface="Arial"/>
                <a:sym typeface="Arial"/>
              </a:defRPr>
            </a:lvl2pPr>
            <a:lvl3pPr marL="0" lvl="2" indent="0" algn="ctr">
              <a:spcBef>
                <a:spcPts val="0"/>
              </a:spcBef>
              <a:buNone/>
              <a:defRPr sz="800" b="1">
                <a:solidFill>
                  <a:schemeClr val="dk1"/>
                </a:solidFill>
                <a:latin typeface="Arial"/>
                <a:ea typeface="Arial"/>
                <a:cs typeface="Arial"/>
                <a:sym typeface="Arial"/>
              </a:defRPr>
            </a:lvl3pPr>
            <a:lvl4pPr marL="0" lvl="3" indent="0" algn="ctr">
              <a:spcBef>
                <a:spcPts val="0"/>
              </a:spcBef>
              <a:buNone/>
              <a:defRPr sz="800" b="1">
                <a:solidFill>
                  <a:schemeClr val="dk1"/>
                </a:solidFill>
                <a:latin typeface="Arial"/>
                <a:ea typeface="Arial"/>
                <a:cs typeface="Arial"/>
                <a:sym typeface="Arial"/>
              </a:defRPr>
            </a:lvl4pPr>
            <a:lvl5pPr marL="0" lvl="4" indent="0" algn="ctr">
              <a:spcBef>
                <a:spcPts val="0"/>
              </a:spcBef>
              <a:buNone/>
              <a:defRPr sz="800" b="1">
                <a:solidFill>
                  <a:schemeClr val="dk1"/>
                </a:solidFill>
                <a:latin typeface="Arial"/>
                <a:ea typeface="Arial"/>
                <a:cs typeface="Arial"/>
                <a:sym typeface="Arial"/>
              </a:defRPr>
            </a:lvl5pPr>
            <a:lvl6pPr marL="0" lvl="5" indent="0" algn="ctr">
              <a:spcBef>
                <a:spcPts val="0"/>
              </a:spcBef>
              <a:buNone/>
              <a:defRPr sz="800" b="1">
                <a:solidFill>
                  <a:schemeClr val="dk1"/>
                </a:solidFill>
                <a:latin typeface="Arial"/>
                <a:ea typeface="Arial"/>
                <a:cs typeface="Arial"/>
                <a:sym typeface="Arial"/>
              </a:defRPr>
            </a:lvl6pPr>
            <a:lvl7pPr marL="0" lvl="6" indent="0" algn="ctr">
              <a:spcBef>
                <a:spcPts val="0"/>
              </a:spcBef>
              <a:buNone/>
              <a:defRPr sz="800" b="1">
                <a:solidFill>
                  <a:schemeClr val="dk1"/>
                </a:solidFill>
                <a:latin typeface="Arial"/>
                <a:ea typeface="Arial"/>
                <a:cs typeface="Arial"/>
                <a:sym typeface="Arial"/>
              </a:defRPr>
            </a:lvl7pPr>
            <a:lvl8pPr marL="0" lvl="7" indent="0" algn="ctr">
              <a:spcBef>
                <a:spcPts val="0"/>
              </a:spcBef>
              <a:buNone/>
              <a:defRPr sz="800" b="1">
                <a:solidFill>
                  <a:schemeClr val="dk1"/>
                </a:solidFill>
                <a:latin typeface="Arial"/>
                <a:ea typeface="Arial"/>
                <a:cs typeface="Arial"/>
                <a:sym typeface="Arial"/>
              </a:defRPr>
            </a:lvl8pPr>
            <a:lvl9pPr marL="0" lvl="8" indent="0" algn="ctr">
              <a:spcBef>
                <a:spcPts val="0"/>
              </a:spcBef>
              <a:buNone/>
              <a:defRPr sz="800" b="1">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134" name="Google Shape;134;p62"/>
          <p:cNvSpPr/>
          <p:nvPr/>
        </p:nvSpPr>
        <p:spPr>
          <a:xfrm>
            <a:off x="5876459" y="5505451"/>
            <a:ext cx="439084" cy="442912"/>
          </a:xfrm>
          <a:custGeom>
            <a:avLst/>
            <a:gdLst/>
            <a:ahLst/>
            <a:cxnLst/>
            <a:rect l="l" t="t" r="r" b="b"/>
            <a:pathLst>
              <a:path w="160" h="160" extrusionOk="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Nova Cond Light" panose="020B0306020202020204" pitchFamily="34" charset="0"/>
              <a:ea typeface="Arial"/>
              <a:cs typeface="Arial"/>
              <a:sym typeface="Arial"/>
            </a:endParaRPr>
          </a:p>
        </p:txBody>
      </p:sp>
      <p:sp>
        <p:nvSpPr>
          <p:cNvPr id="135" name="Google Shape;135;p62"/>
          <p:cNvSpPr txBox="1">
            <a:spLocks noGrp="1"/>
          </p:cNvSpPr>
          <p:nvPr>
            <p:ph type="body" idx="1"/>
          </p:nvPr>
        </p:nvSpPr>
        <p:spPr>
          <a:xfrm>
            <a:off x="0" y="-1"/>
            <a:ext cx="12192000" cy="5505451"/>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1000"/>
              </a:spcBef>
              <a:spcAft>
                <a:spcPts val="0"/>
              </a:spcAft>
              <a:buClr>
                <a:schemeClr val="dk1"/>
              </a:buClr>
              <a:buSzPts val="8800"/>
              <a:buNone/>
              <a:defRPr sz="8800" b="1">
                <a:solidFill>
                  <a:schemeClr val="dk1"/>
                </a:solidFill>
                <a:latin typeface="Georgia"/>
                <a:ea typeface="Georgia"/>
                <a:cs typeface="Georgia"/>
                <a:sym typeface="Georgia"/>
              </a:defRPr>
            </a:lvl1pPr>
            <a:lvl2pPr marL="914400" lvl="1" indent="-228600" algn="ctr">
              <a:lnSpc>
                <a:spcPct val="100000"/>
              </a:lnSpc>
              <a:spcBef>
                <a:spcPts val="499"/>
              </a:spcBef>
              <a:spcAft>
                <a:spcPts val="0"/>
              </a:spcAft>
              <a:buClr>
                <a:schemeClr val="dk1"/>
              </a:buClr>
              <a:buSzPts val="2200"/>
              <a:buNone/>
              <a:defRPr/>
            </a:lvl2pPr>
            <a:lvl3pPr marL="1371600" lvl="2" indent="-228600" algn="ctr">
              <a:lnSpc>
                <a:spcPct val="100000"/>
              </a:lnSpc>
              <a:spcBef>
                <a:spcPts val="499"/>
              </a:spcBef>
              <a:spcAft>
                <a:spcPts val="0"/>
              </a:spcAft>
              <a:buClr>
                <a:schemeClr val="dk1"/>
              </a:buClr>
              <a:buSzPts val="2000"/>
              <a:buNone/>
              <a:defRPr/>
            </a:lvl3pPr>
            <a:lvl4pPr marL="1828800" lvl="3" indent="-228600" algn="ctr">
              <a:lnSpc>
                <a:spcPct val="100000"/>
              </a:lnSpc>
              <a:spcBef>
                <a:spcPts val="499"/>
              </a:spcBef>
              <a:spcAft>
                <a:spcPts val="0"/>
              </a:spcAft>
              <a:buClr>
                <a:schemeClr val="dk1"/>
              </a:buClr>
              <a:buSzPts val="2000"/>
              <a:buNone/>
              <a:defRPr/>
            </a:lvl4pPr>
            <a:lvl5pPr marL="2286000" lvl="4" indent="-228600" algn="ctr">
              <a:lnSpc>
                <a:spcPct val="100000"/>
              </a:lnSpc>
              <a:spcBef>
                <a:spcPts val="499"/>
              </a:spcBef>
              <a:spcAft>
                <a:spcPts val="0"/>
              </a:spcAft>
              <a:buClr>
                <a:schemeClr val="dk1"/>
              </a:buClr>
              <a:buSzPts val="20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ext Left - Large Photo Right">
  <p:cSld name="Text Left - Large Photo Right">
    <p:spTree>
      <p:nvGrpSpPr>
        <p:cNvPr id="1" name="Shape 142"/>
        <p:cNvGrpSpPr/>
        <p:nvPr/>
      </p:nvGrpSpPr>
      <p:grpSpPr>
        <a:xfrm>
          <a:off x="0" y="0"/>
          <a:ext cx="0" cy="0"/>
          <a:chOff x="0" y="0"/>
          <a:chExt cx="0" cy="0"/>
        </a:xfrm>
      </p:grpSpPr>
      <p:sp>
        <p:nvSpPr>
          <p:cNvPr id="143" name="Google Shape;143;p64"/>
          <p:cNvSpPr txBox="1">
            <a:spLocks noGrp="1"/>
          </p:cNvSpPr>
          <p:nvPr>
            <p:ph type="title"/>
          </p:nvPr>
        </p:nvSpPr>
        <p:spPr>
          <a:xfrm>
            <a:off x="1019175" y="946704"/>
            <a:ext cx="4067176" cy="2002975"/>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64"/>
          <p:cNvSpPr>
            <a:spLocks noGrp="1"/>
          </p:cNvSpPr>
          <p:nvPr>
            <p:ph type="pic" idx="2"/>
          </p:nvPr>
        </p:nvSpPr>
        <p:spPr>
          <a:xfrm>
            <a:off x="6099963" y="1125538"/>
            <a:ext cx="5072863" cy="5732462"/>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45" name="Google Shape;145;p64"/>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146" name="Google Shape;146;p64"/>
          <p:cNvSpPr txBox="1">
            <a:spLocks noGrp="1"/>
          </p:cNvSpPr>
          <p:nvPr>
            <p:ph type="body" idx="1"/>
          </p:nvPr>
        </p:nvSpPr>
        <p:spPr>
          <a:xfrm>
            <a:off x="1019175" y="3360762"/>
            <a:ext cx="3879851" cy="225337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9837723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ext Left - Large Block Right">
  <p:cSld name="Text Left - Large Block Right">
    <p:spTree>
      <p:nvGrpSpPr>
        <p:cNvPr id="1" name="Shape 147"/>
        <p:cNvGrpSpPr/>
        <p:nvPr/>
      </p:nvGrpSpPr>
      <p:grpSpPr>
        <a:xfrm>
          <a:off x="0" y="0"/>
          <a:ext cx="0" cy="0"/>
          <a:chOff x="0" y="0"/>
          <a:chExt cx="0" cy="0"/>
        </a:xfrm>
      </p:grpSpPr>
      <p:sp>
        <p:nvSpPr>
          <p:cNvPr id="148" name="Google Shape;148;p65"/>
          <p:cNvSpPr txBox="1">
            <a:spLocks noGrp="1"/>
          </p:cNvSpPr>
          <p:nvPr>
            <p:ph type="title"/>
          </p:nvPr>
        </p:nvSpPr>
        <p:spPr>
          <a:xfrm>
            <a:off x="1003391" y="946704"/>
            <a:ext cx="4067176" cy="2120055"/>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65"/>
          <p:cNvSpPr>
            <a:spLocks noGrp="1"/>
          </p:cNvSpPr>
          <p:nvPr>
            <p:ph type="pic" idx="2"/>
          </p:nvPr>
        </p:nvSpPr>
        <p:spPr>
          <a:xfrm>
            <a:off x="6096000" y="0"/>
            <a:ext cx="6096000" cy="6858000"/>
          </a:xfrm>
          <a:prstGeom prst="rect">
            <a:avLst/>
          </a:prstGeom>
          <a:solidFill>
            <a:schemeClr val="dk1"/>
          </a:solidFill>
          <a:ln>
            <a:noFill/>
          </a:ln>
        </p:spPr>
      </p:sp>
      <p:sp>
        <p:nvSpPr>
          <p:cNvPr id="150" name="Google Shape;150;p65"/>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151" name="Google Shape;151;p65"/>
          <p:cNvSpPr txBox="1">
            <a:spLocks noGrp="1"/>
          </p:cNvSpPr>
          <p:nvPr>
            <p:ph type="body" idx="1"/>
          </p:nvPr>
        </p:nvSpPr>
        <p:spPr>
          <a:xfrm>
            <a:off x="1003852" y="3392054"/>
            <a:ext cx="3879851" cy="251924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1365109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5 Square Images with Text">
  <p:cSld name="5 Square Images with Text">
    <p:spTree>
      <p:nvGrpSpPr>
        <p:cNvPr id="1" name="Shape 152"/>
        <p:cNvGrpSpPr/>
        <p:nvPr/>
      </p:nvGrpSpPr>
      <p:grpSpPr>
        <a:xfrm>
          <a:off x="0" y="0"/>
          <a:ext cx="0" cy="0"/>
          <a:chOff x="0" y="0"/>
          <a:chExt cx="0" cy="0"/>
        </a:xfrm>
      </p:grpSpPr>
      <p:sp>
        <p:nvSpPr>
          <p:cNvPr id="153" name="Google Shape;153;p66"/>
          <p:cNvSpPr txBox="1">
            <a:spLocks noGrp="1"/>
          </p:cNvSpPr>
          <p:nvPr>
            <p:ph type="title"/>
          </p:nvPr>
        </p:nvSpPr>
        <p:spPr>
          <a:xfrm>
            <a:off x="1556526" y="872532"/>
            <a:ext cx="9155869" cy="1249845"/>
          </a:xfrm>
          <a:prstGeom prst="rect">
            <a:avLst/>
          </a:prstGeom>
          <a:noFill/>
          <a:ln>
            <a:noFill/>
          </a:ln>
        </p:spPr>
        <p:txBody>
          <a:bodyPr spcFirstLastPara="1" wrap="square" lIns="0" tIns="192000" rIns="0" bIns="0" anchor="b" anchorCtr="0">
            <a:noAutofit/>
          </a:bodyPr>
          <a:lstStyle>
            <a:lvl1pPr lvl="0" algn="ctr">
              <a:lnSpc>
                <a:spcPct val="100000"/>
              </a:lnSpc>
              <a:spcBef>
                <a:spcPts val="0"/>
              </a:spcBef>
              <a:spcAft>
                <a:spcPts val="0"/>
              </a:spcAft>
              <a:buClr>
                <a:schemeClr val="dk1"/>
              </a:buClr>
              <a:buSzPts val="36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66"/>
          <p:cNvSpPr>
            <a:spLocks noGrp="1"/>
          </p:cNvSpPr>
          <p:nvPr>
            <p:ph type="pic" idx="2"/>
          </p:nvPr>
        </p:nvSpPr>
        <p:spPr>
          <a:xfrm>
            <a:off x="770258" y="2566750"/>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55" name="Google Shape;155;p66"/>
          <p:cNvSpPr>
            <a:spLocks noGrp="1"/>
          </p:cNvSpPr>
          <p:nvPr>
            <p:ph type="pic" idx="3"/>
          </p:nvPr>
        </p:nvSpPr>
        <p:spPr>
          <a:xfrm>
            <a:off x="2977219" y="2566750"/>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56" name="Google Shape;156;p66"/>
          <p:cNvSpPr>
            <a:spLocks noGrp="1"/>
          </p:cNvSpPr>
          <p:nvPr>
            <p:ph type="pic" idx="4"/>
          </p:nvPr>
        </p:nvSpPr>
        <p:spPr>
          <a:xfrm>
            <a:off x="5152388" y="2566750"/>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57" name="Google Shape;157;p66"/>
          <p:cNvSpPr>
            <a:spLocks noGrp="1"/>
          </p:cNvSpPr>
          <p:nvPr>
            <p:ph type="pic" idx="5"/>
          </p:nvPr>
        </p:nvSpPr>
        <p:spPr>
          <a:xfrm>
            <a:off x="7312753" y="2566750"/>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58" name="Google Shape;158;p66"/>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159" name="Google Shape;159;p66"/>
          <p:cNvSpPr txBox="1">
            <a:spLocks noGrp="1"/>
          </p:cNvSpPr>
          <p:nvPr>
            <p:ph type="body" idx="1"/>
          </p:nvPr>
        </p:nvSpPr>
        <p:spPr>
          <a:xfrm>
            <a:off x="770257" y="4637541"/>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60" name="Google Shape;160;p66"/>
          <p:cNvSpPr>
            <a:spLocks noGrp="1"/>
          </p:cNvSpPr>
          <p:nvPr>
            <p:ph type="pic" idx="6"/>
          </p:nvPr>
        </p:nvSpPr>
        <p:spPr>
          <a:xfrm>
            <a:off x="9468549" y="2566750"/>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61" name="Google Shape;161;p66"/>
          <p:cNvSpPr txBox="1">
            <a:spLocks noGrp="1"/>
          </p:cNvSpPr>
          <p:nvPr>
            <p:ph type="body" idx="7"/>
          </p:nvPr>
        </p:nvSpPr>
        <p:spPr>
          <a:xfrm>
            <a:off x="2977219" y="4637541"/>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62" name="Google Shape;162;p66"/>
          <p:cNvSpPr txBox="1">
            <a:spLocks noGrp="1"/>
          </p:cNvSpPr>
          <p:nvPr>
            <p:ph type="body" idx="8"/>
          </p:nvPr>
        </p:nvSpPr>
        <p:spPr>
          <a:xfrm>
            <a:off x="5152387" y="4637541"/>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63" name="Google Shape;163;p66"/>
          <p:cNvSpPr txBox="1">
            <a:spLocks noGrp="1"/>
          </p:cNvSpPr>
          <p:nvPr>
            <p:ph type="body" idx="9"/>
          </p:nvPr>
        </p:nvSpPr>
        <p:spPr>
          <a:xfrm>
            <a:off x="7312753" y="4637541"/>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64" name="Google Shape;164;p66"/>
          <p:cNvSpPr txBox="1">
            <a:spLocks noGrp="1"/>
          </p:cNvSpPr>
          <p:nvPr>
            <p:ph type="body" idx="13"/>
          </p:nvPr>
        </p:nvSpPr>
        <p:spPr>
          <a:xfrm>
            <a:off x="9468549" y="4637541"/>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493813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5 Square Images with Long Text">
  <p:cSld name="5 Square Images with Long Text">
    <p:spTree>
      <p:nvGrpSpPr>
        <p:cNvPr id="1" name="Shape 165"/>
        <p:cNvGrpSpPr/>
        <p:nvPr/>
      </p:nvGrpSpPr>
      <p:grpSpPr>
        <a:xfrm>
          <a:off x="0" y="0"/>
          <a:ext cx="0" cy="0"/>
          <a:chOff x="0" y="0"/>
          <a:chExt cx="0" cy="0"/>
        </a:xfrm>
      </p:grpSpPr>
      <p:sp>
        <p:nvSpPr>
          <p:cNvPr id="166" name="Google Shape;166;p67"/>
          <p:cNvSpPr txBox="1">
            <a:spLocks noGrp="1"/>
          </p:cNvSpPr>
          <p:nvPr>
            <p:ph type="title"/>
          </p:nvPr>
        </p:nvSpPr>
        <p:spPr>
          <a:xfrm>
            <a:off x="1556526" y="363571"/>
            <a:ext cx="9155869" cy="1249845"/>
          </a:xfrm>
          <a:prstGeom prst="rect">
            <a:avLst/>
          </a:prstGeom>
          <a:noFill/>
          <a:ln>
            <a:noFill/>
          </a:ln>
        </p:spPr>
        <p:txBody>
          <a:bodyPr spcFirstLastPara="1" wrap="square" lIns="0" tIns="192000" rIns="0" bIns="0" anchor="b" anchorCtr="0">
            <a:noAutofit/>
          </a:bodyPr>
          <a:lstStyle>
            <a:lvl1pPr lvl="0" algn="ctr">
              <a:lnSpc>
                <a:spcPct val="100000"/>
              </a:lnSpc>
              <a:spcBef>
                <a:spcPts val="0"/>
              </a:spcBef>
              <a:spcAft>
                <a:spcPts val="0"/>
              </a:spcAft>
              <a:buClr>
                <a:schemeClr val="dk1"/>
              </a:buClr>
              <a:buSzPts val="36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7"/>
          <p:cNvSpPr>
            <a:spLocks noGrp="1"/>
          </p:cNvSpPr>
          <p:nvPr>
            <p:ph type="pic" idx="2"/>
          </p:nvPr>
        </p:nvSpPr>
        <p:spPr>
          <a:xfrm>
            <a:off x="770258" y="2057791"/>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68" name="Google Shape;168;p67"/>
          <p:cNvSpPr>
            <a:spLocks noGrp="1"/>
          </p:cNvSpPr>
          <p:nvPr>
            <p:ph type="pic" idx="3"/>
          </p:nvPr>
        </p:nvSpPr>
        <p:spPr>
          <a:xfrm>
            <a:off x="2977219" y="2057791"/>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69" name="Google Shape;169;p67"/>
          <p:cNvSpPr>
            <a:spLocks noGrp="1"/>
          </p:cNvSpPr>
          <p:nvPr>
            <p:ph type="pic" idx="4"/>
          </p:nvPr>
        </p:nvSpPr>
        <p:spPr>
          <a:xfrm>
            <a:off x="5152388" y="2057791"/>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70" name="Google Shape;170;p67"/>
          <p:cNvSpPr>
            <a:spLocks noGrp="1"/>
          </p:cNvSpPr>
          <p:nvPr>
            <p:ph type="pic" idx="5"/>
          </p:nvPr>
        </p:nvSpPr>
        <p:spPr>
          <a:xfrm>
            <a:off x="7312753" y="2057791"/>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71" name="Google Shape;171;p67"/>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172" name="Google Shape;172;p67"/>
          <p:cNvSpPr>
            <a:spLocks noGrp="1"/>
          </p:cNvSpPr>
          <p:nvPr>
            <p:ph type="pic" idx="6"/>
          </p:nvPr>
        </p:nvSpPr>
        <p:spPr>
          <a:xfrm>
            <a:off x="9468549" y="2057791"/>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73" name="Google Shape;173;p67"/>
          <p:cNvSpPr txBox="1">
            <a:spLocks noGrp="1"/>
          </p:cNvSpPr>
          <p:nvPr>
            <p:ph type="body" idx="1"/>
          </p:nvPr>
        </p:nvSpPr>
        <p:spPr>
          <a:xfrm>
            <a:off x="770257" y="4163264"/>
            <a:ext cx="1910483" cy="14774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200"/>
              <a:buNone/>
              <a:defRPr sz="1200" b="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74" name="Google Shape;174;p67"/>
          <p:cNvSpPr txBox="1">
            <a:spLocks noGrp="1"/>
          </p:cNvSpPr>
          <p:nvPr>
            <p:ph type="body" idx="7"/>
          </p:nvPr>
        </p:nvSpPr>
        <p:spPr>
          <a:xfrm>
            <a:off x="2977219" y="4163264"/>
            <a:ext cx="1910483" cy="14774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200"/>
              <a:buNone/>
              <a:defRPr sz="1200" b="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75" name="Google Shape;175;p67"/>
          <p:cNvSpPr txBox="1">
            <a:spLocks noGrp="1"/>
          </p:cNvSpPr>
          <p:nvPr>
            <p:ph type="body" idx="8"/>
          </p:nvPr>
        </p:nvSpPr>
        <p:spPr>
          <a:xfrm>
            <a:off x="5152387" y="4163264"/>
            <a:ext cx="1910483" cy="14774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200"/>
              <a:buNone/>
              <a:defRPr sz="1200" b="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76" name="Google Shape;176;p67"/>
          <p:cNvSpPr txBox="1">
            <a:spLocks noGrp="1"/>
          </p:cNvSpPr>
          <p:nvPr>
            <p:ph type="body" idx="9"/>
          </p:nvPr>
        </p:nvSpPr>
        <p:spPr>
          <a:xfrm>
            <a:off x="7312752" y="4163264"/>
            <a:ext cx="1910483" cy="14774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200"/>
              <a:buNone/>
              <a:defRPr sz="1200" b="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77" name="Google Shape;177;p67"/>
          <p:cNvSpPr txBox="1">
            <a:spLocks noGrp="1"/>
          </p:cNvSpPr>
          <p:nvPr>
            <p:ph type="body" idx="13"/>
          </p:nvPr>
        </p:nvSpPr>
        <p:spPr>
          <a:xfrm>
            <a:off x="9468548" y="4163264"/>
            <a:ext cx="1910483" cy="14774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200"/>
              <a:buNone/>
              <a:defRPr sz="1200" b="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42452426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6 Square Images with Text">
  <p:cSld name="6 Square Images with Text">
    <p:spTree>
      <p:nvGrpSpPr>
        <p:cNvPr id="1" name="Shape 178"/>
        <p:cNvGrpSpPr/>
        <p:nvPr/>
      </p:nvGrpSpPr>
      <p:grpSpPr>
        <a:xfrm>
          <a:off x="0" y="0"/>
          <a:ext cx="0" cy="0"/>
          <a:chOff x="0" y="0"/>
          <a:chExt cx="0" cy="0"/>
        </a:xfrm>
      </p:grpSpPr>
      <p:sp>
        <p:nvSpPr>
          <p:cNvPr id="179" name="Google Shape;179;p68"/>
          <p:cNvSpPr>
            <a:spLocks noGrp="1"/>
          </p:cNvSpPr>
          <p:nvPr>
            <p:ph type="pic" idx="2"/>
          </p:nvPr>
        </p:nvSpPr>
        <p:spPr>
          <a:xfrm>
            <a:off x="5233897" y="629154"/>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80" name="Google Shape;180;p68"/>
          <p:cNvSpPr>
            <a:spLocks noGrp="1"/>
          </p:cNvSpPr>
          <p:nvPr>
            <p:ph type="pic" idx="3"/>
          </p:nvPr>
        </p:nvSpPr>
        <p:spPr>
          <a:xfrm>
            <a:off x="7440857" y="629154"/>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81" name="Google Shape;181;p68"/>
          <p:cNvSpPr>
            <a:spLocks noGrp="1"/>
          </p:cNvSpPr>
          <p:nvPr>
            <p:ph type="pic" idx="4"/>
          </p:nvPr>
        </p:nvSpPr>
        <p:spPr>
          <a:xfrm>
            <a:off x="9616025" y="629154"/>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82" name="Google Shape;182;p68"/>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183" name="Google Shape;183;p68"/>
          <p:cNvSpPr txBox="1">
            <a:spLocks noGrp="1"/>
          </p:cNvSpPr>
          <p:nvPr>
            <p:ph type="body" idx="1"/>
          </p:nvPr>
        </p:nvSpPr>
        <p:spPr>
          <a:xfrm>
            <a:off x="5233896" y="2699945"/>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84" name="Google Shape;184;p68"/>
          <p:cNvSpPr txBox="1">
            <a:spLocks noGrp="1"/>
          </p:cNvSpPr>
          <p:nvPr>
            <p:ph type="body" idx="5"/>
          </p:nvPr>
        </p:nvSpPr>
        <p:spPr>
          <a:xfrm>
            <a:off x="7440857" y="2699945"/>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85" name="Google Shape;185;p68"/>
          <p:cNvSpPr txBox="1">
            <a:spLocks noGrp="1"/>
          </p:cNvSpPr>
          <p:nvPr>
            <p:ph type="body" idx="6"/>
          </p:nvPr>
        </p:nvSpPr>
        <p:spPr>
          <a:xfrm>
            <a:off x="9616025" y="2699945"/>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86" name="Google Shape;186;p68"/>
          <p:cNvSpPr>
            <a:spLocks noGrp="1"/>
          </p:cNvSpPr>
          <p:nvPr>
            <p:ph type="pic" idx="7"/>
          </p:nvPr>
        </p:nvSpPr>
        <p:spPr>
          <a:xfrm>
            <a:off x="5233897" y="3588696"/>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87" name="Google Shape;187;p68"/>
          <p:cNvSpPr>
            <a:spLocks noGrp="1"/>
          </p:cNvSpPr>
          <p:nvPr>
            <p:ph type="pic" idx="8"/>
          </p:nvPr>
        </p:nvSpPr>
        <p:spPr>
          <a:xfrm>
            <a:off x="7440857" y="3588696"/>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88" name="Google Shape;188;p68"/>
          <p:cNvSpPr>
            <a:spLocks noGrp="1"/>
          </p:cNvSpPr>
          <p:nvPr>
            <p:ph type="pic" idx="9"/>
          </p:nvPr>
        </p:nvSpPr>
        <p:spPr>
          <a:xfrm>
            <a:off x="9616025" y="3588696"/>
            <a:ext cx="1910483" cy="19110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89" name="Google Shape;189;p68"/>
          <p:cNvSpPr txBox="1">
            <a:spLocks noGrp="1"/>
          </p:cNvSpPr>
          <p:nvPr>
            <p:ph type="body" idx="13"/>
          </p:nvPr>
        </p:nvSpPr>
        <p:spPr>
          <a:xfrm>
            <a:off x="5233896" y="5659487"/>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90" name="Google Shape;190;p68"/>
          <p:cNvSpPr txBox="1">
            <a:spLocks noGrp="1"/>
          </p:cNvSpPr>
          <p:nvPr>
            <p:ph type="body" idx="14"/>
          </p:nvPr>
        </p:nvSpPr>
        <p:spPr>
          <a:xfrm>
            <a:off x="7440857" y="5659487"/>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91" name="Google Shape;191;p68"/>
          <p:cNvSpPr txBox="1">
            <a:spLocks noGrp="1"/>
          </p:cNvSpPr>
          <p:nvPr>
            <p:ph type="body" idx="15"/>
          </p:nvPr>
        </p:nvSpPr>
        <p:spPr>
          <a:xfrm>
            <a:off x="9616025" y="5659487"/>
            <a:ext cx="1910483"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92" name="Google Shape;192;p68"/>
          <p:cNvSpPr txBox="1">
            <a:spLocks noGrp="1"/>
          </p:cNvSpPr>
          <p:nvPr>
            <p:ph type="title"/>
          </p:nvPr>
        </p:nvSpPr>
        <p:spPr>
          <a:xfrm>
            <a:off x="1003852" y="724046"/>
            <a:ext cx="3214464" cy="1893843"/>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504667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8 Square Images with Text">
  <p:cSld name="8 Square Images with Text">
    <p:spTree>
      <p:nvGrpSpPr>
        <p:cNvPr id="1" name="Shape 193"/>
        <p:cNvGrpSpPr/>
        <p:nvPr/>
      </p:nvGrpSpPr>
      <p:grpSpPr>
        <a:xfrm>
          <a:off x="0" y="0"/>
          <a:ext cx="0" cy="0"/>
          <a:chOff x="0" y="0"/>
          <a:chExt cx="0" cy="0"/>
        </a:xfrm>
      </p:grpSpPr>
      <p:sp>
        <p:nvSpPr>
          <p:cNvPr id="194" name="Google Shape;194;p69"/>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195" name="Google Shape;195;p69"/>
          <p:cNvSpPr txBox="1">
            <a:spLocks noGrp="1"/>
          </p:cNvSpPr>
          <p:nvPr>
            <p:ph type="title"/>
          </p:nvPr>
        </p:nvSpPr>
        <p:spPr>
          <a:xfrm>
            <a:off x="608029" y="746960"/>
            <a:ext cx="2468548" cy="2314431"/>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69"/>
          <p:cNvSpPr>
            <a:spLocks noGrp="1"/>
          </p:cNvSpPr>
          <p:nvPr>
            <p:ph type="pic" idx="2"/>
          </p:nvPr>
        </p:nvSpPr>
        <p:spPr>
          <a:xfrm>
            <a:off x="9791257" y="746960"/>
            <a:ext cx="1792716" cy="1793291"/>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97" name="Google Shape;197;p69"/>
          <p:cNvSpPr txBox="1">
            <a:spLocks noGrp="1"/>
          </p:cNvSpPr>
          <p:nvPr>
            <p:ph type="body" idx="1"/>
          </p:nvPr>
        </p:nvSpPr>
        <p:spPr>
          <a:xfrm>
            <a:off x="9791255" y="2699945"/>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198" name="Google Shape;198;p69"/>
          <p:cNvSpPr>
            <a:spLocks noGrp="1"/>
          </p:cNvSpPr>
          <p:nvPr>
            <p:ph type="pic" idx="3"/>
          </p:nvPr>
        </p:nvSpPr>
        <p:spPr>
          <a:xfrm>
            <a:off x="9791256" y="3706500"/>
            <a:ext cx="1792717" cy="1793292"/>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199" name="Google Shape;199;p69"/>
          <p:cNvSpPr txBox="1">
            <a:spLocks noGrp="1"/>
          </p:cNvSpPr>
          <p:nvPr>
            <p:ph type="body" idx="4"/>
          </p:nvPr>
        </p:nvSpPr>
        <p:spPr>
          <a:xfrm>
            <a:off x="9791255" y="5659487"/>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00" name="Google Shape;200;p69"/>
          <p:cNvSpPr>
            <a:spLocks noGrp="1"/>
          </p:cNvSpPr>
          <p:nvPr>
            <p:ph type="pic" idx="5"/>
          </p:nvPr>
        </p:nvSpPr>
        <p:spPr>
          <a:xfrm>
            <a:off x="7705282" y="746960"/>
            <a:ext cx="1792716" cy="1793291"/>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01" name="Google Shape;201;p69"/>
          <p:cNvSpPr txBox="1">
            <a:spLocks noGrp="1"/>
          </p:cNvSpPr>
          <p:nvPr>
            <p:ph type="body" idx="6"/>
          </p:nvPr>
        </p:nvSpPr>
        <p:spPr>
          <a:xfrm>
            <a:off x="7705281" y="2699945"/>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02" name="Google Shape;202;p69"/>
          <p:cNvSpPr>
            <a:spLocks noGrp="1"/>
          </p:cNvSpPr>
          <p:nvPr>
            <p:ph type="pic" idx="7"/>
          </p:nvPr>
        </p:nvSpPr>
        <p:spPr>
          <a:xfrm>
            <a:off x="7705280" y="3706500"/>
            <a:ext cx="1792717" cy="1793292"/>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03" name="Google Shape;203;p69"/>
          <p:cNvSpPr txBox="1">
            <a:spLocks noGrp="1"/>
          </p:cNvSpPr>
          <p:nvPr>
            <p:ph type="body" idx="8"/>
          </p:nvPr>
        </p:nvSpPr>
        <p:spPr>
          <a:xfrm>
            <a:off x="7705281" y="5659487"/>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04" name="Google Shape;204;p69"/>
          <p:cNvSpPr>
            <a:spLocks noGrp="1"/>
          </p:cNvSpPr>
          <p:nvPr>
            <p:ph type="pic" idx="9"/>
          </p:nvPr>
        </p:nvSpPr>
        <p:spPr>
          <a:xfrm>
            <a:off x="5619305" y="746960"/>
            <a:ext cx="1792716" cy="1793291"/>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05" name="Google Shape;205;p69"/>
          <p:cNvSpPr txBox="1">
            <a:spLocks noGrp="1"/>
          </p:cNvSpPr>
          <p:nvPr>
            <p:ph type="body" idx="13"/>
          </p:nvPr>
        </p:nvSpPr>
        <p:spPr>
          <a:xfrm>
            <a:off x="5619303" y="2699945"/>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06" name="Google Shape;206;p69"/>
          <p:cNvSpPr>
            <a:spLocks noGrp="1"/>
          </p:cNvSpPr>
          <p:nvPr>
            <p:ph type="pic" idx="14"/>
          </p:nvPr>
        </p:nvSpPr>
        <p:spPr>
          <a:xfrm>
            <a:off x="5619303" y="3706500"/>
            <a:ext cx="1792717" cy="1793292"/>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07" name="Google Shape;207;p69"/>
          <p:cNvSpPr txBox="1">
            <a:spLocks noGrp="1"/>
          </p:cNvSpPr>
          <p:nvPr>
            <p:ph type="body" idx="15"/>
          </p:nvPr>
        </p:nvSpPr>
        <p:spPr>
          <a:xfrm>
            <a:off x="5619303" y="5659487"/>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08" name="Google Shape;208;p69"/>
          <p:cNvSpPr>
            <a:spLocks noGrp="1"/>
          </p:cNvSpPr>
          <p:nvPr>
            <p:ph type="pic" idx="16"/>
          </p:nvPr>
        </p:nvSpPr>
        <p:spPr>
          <a:xfrm>
            <a:off x="3533326" y="746960"/>
            <a:ext cx="1792716" cy="1793291"/>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09" name="Google Shape;209;p69"/>
          <p:cNvSpPr txBox="1">
            <a:spLocks noGrp="1"/>
          </p:cNvSpPr>
          <p:nvPr>
            <p:ph type="body" idx="17"/>
          </p:nvPr>
        </p:nvSpPr>
        <p:spPr>
          <a:xfrm>
            <a:off x="3533325" y="2699945"/>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10" name="Google Shape;210;p69"/>
          <p:cNvSpPr>
            <a:spLocks noGrp="1"/>
          </p:cNvSpPr>
          <p:nvPr>
            <p:ph type="pic" idx="18"/>
          </p:nvPr>
        </p:nvSpPr>
        <p:spPr>
          <a:xfrm>
            <a:off x="3533324" y="3706500"/>
            <a:ext cx="1792717" cy="1793292"/>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11" name="Google Shape;211;p69"/>
          <p:cNvSpPr txBox="1">
            <a:spLocks noGrp="1"/>
          </p:cNvSpPr>
          <p:nvPr>
            <p:ph type="body" idx="19"/>
          </p:nvPr>
        </p:nvSpPr>
        <p:spPr>
          <a:xfrm>
            <a:off x="3533325" y="5659487"/>
            <a:ext cx="1792719" cy="5693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1">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accent1"/>
              </a:buClr>
              <a:buSzPts val="1051"/>
              <a:buNone/>
              <a:defRPr sz="1051" b="1">
                <a:solidFill>
                  <a:schemeClr val="accent1"/>
                </a:solidFill>
              </a:defRPr>
            </a:lvl2pPr>
            <a:lvl3pPr marL="1371600" lvl="2" indent="-228600" algn="l">
              <a:lnSpc>
                <a:spcPct val="100000"/>
              </a:lnSpc>
              <a:spcBef>
                <a:spcPts val="499"/>
              </a:spcBef>
              <a:spcAft>
                <a:spcPts val="0"/>
              </a:spcAft>
              <a:buClr>
                <a:schemeClr val="accent1"/>
              </a:buClr>
              <a:buSzPts val="1051"/>
              <a:buNone/>
              <a:defRPr sz="1051" b="1">
                <a:solidFill>
                  <a:schemeClr val="accent1"/>
                </a:solidFill>
              </a:defRPr>
            </a:lvl3pPr>
            <a:lvl4pPr marL="1828800" lvl="3" indent="-228600" algn="l">
              <a:lnSpc>
                <a:spcPct val="100000"/>
              </a:lnSpc>
              <a:spcBef>
                <a:spcPts val="499"/>
              </a:spcBef>
              <a:spcAft>
                <a:spcPts val="0"/>
              </a:spcAft>
              <a:buClr>
                <a:schemeClr val="accent1"/>
              </a:buClr>
              <a:buSzPts val="1051"/>
              <a:buNone/>
              <a:defRPr sz="1051" b="1">
                <a:solidFill>
                  <a:schemeClr val="accent1"/>
                </a:solidFill>
              </a:defRPr>
            </a:lvl4pPr>
            <a:lvl5pPr marL="2286000" lvl="4" indent="-228600" algn="l">
              <a:lnSpc>
                <a:spcPct val="100000"/>
              </a:lnSpc>
              <a:spcBef>
                <a:spcPts val="499"/>
              </a:spcBef>
              <a:spcAft>
                <a:spcPts val="0"/>
              </a:spcAft>
              <a:buClr>
                <a:schemeClr val="accent1"/>
              </a:buClr>
              <a:buSzPts val="1051"/>
              <a:buNone/>
              <a:defRPr sz="1051" b="1">
                <a:solidFill>
                  <a:schemeClr val="accent1"/>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305058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ext Left - 3 Images">
  <p:cSld name="Text Left - 3 Images">
    <p:spTree>
      <p:nvGrpSpPr>
        <p:cNvPr id="1" name="Shape 212"/>
        <p:cNvGrpSpPr/>
        <p:nvPr/>
      </p:nvGrpSpPr>
      <p:grpSpPr>
        <a:xfrm>
          <a:off x="0" y="0"/>
          <a:ext cx="0" cy="0"/>
          <a:chOff x="0" y="0"/>
          <a:chExt cx="0" cy="0"/>
        </a:xfrm>
      </p:grpSpPr>
      <p:sp>
        <p:nvSpPr>
          <p:cNvPr id="213" name="Google Shape;213;p70"/>
          <p:cNvSpPr>
            <a:spLocks noGrp="1"/>
          </p:cNvSpPr>
          <p:nvPr>
            <p:ph type="pic" idx="2"/>
          </p:nvPr>
        </p:nvSpPr>
        <p:spPr>
          <a:xfrm>
            <a:off x="9133840" y="0"/>
            <a:ext cx="3058159" cy="6858000"/>
          </a:xfrm>
          <a:prstGeom prst="rect">
            <a:avLst/>
          </a:prstGeom>
          <a:gradFill>
            <a:gsLst>
              <a:gs pos="0">
                <a:srgbClr val="023B40">
                  <a:alpha val="40000"/>
                </a:srgbClr>
              </a:gs>
              <a:gs pos="99000">
                <a:srgbClr val="023B40">
                  <a:alpha val="20000"/>
                </a:srgbClr>
              </a:gs>
              <a:gs pos="100000">
                <a:srgbClr val="023B40">
                  <a:alpha val="20000"/>
                </a:srgbClr>
              </a:gs>
            </a:gsLst>
            <a:lin ang="0" scaled="0"/>
          </a:gradFill>
          <a:ln>
            <a:noFill/>
          </a:ln>
        </p:spPr>
      </p:sp>
      <p:sp>
        <p:nvSpPr>
          <p:cNvPr id="214" name="Google Shape;214;p70"/>
          <p:cNvSpPr>
            <a:spLocks noGrp="1"/>
          </p:cNvSpPr>
          <p:nvPr>
            <p:ph type="pic" idx="3"/>
          </p:nvPr>
        </p:nvSpPr>
        <p:spPr>
          <a:xfrm>
            <a:off x="6085840" y="3413760"/>
            <a:ext cx="3048000" cy="344424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15" name="Google Shape;215;p70"/>
          <p:cNvSpPr>
            <a:spLocks noGrp="1"/>
          </p:cNvSpPr>
          <p:nvPr>
            <p:ph type="pic" idx="4"/>
          </p:nvPr>
        </p:nvSpPr>
        <p:spPr>
          <a:xfrm>
            <a:off x="6085840" y="0"/>
            <a:ext cx="3048000" cy="341376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16" name="Google Shape;216;p70"/>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17" name="Google Shape;217;p70"/>
          <p:cNvSpPr txBox="1">
            <a:spLocks noGrp="1"/>
          </p:cNvSpPr>
          <p:nvPr>
            <p:ph type="title"/>
          </p:nvPr>
        </p:nvSpPr>
        <p:spPr>
          <a:xfrm>
            <a:off x="1003391" y="946704"/>
            <a:ext cx="4067176" cy="2120055"/>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70"/>
          <p:cNvSpPr txBox="1">
            <a:spLocks noGrp="1"/>
          </p:cNvSpPr>
          <p:nvPr>
            <p:ph type="body" idx="1"/>
          </p:nvPr>
        </p:nvSpPr>
        <p:spPr>
          <a:xfrm>
            <a:off x="1003852" y="3392054"/>
            <a:ext cx="3879851" cy="251924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0656620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ext Left - 3 Images Alt">
  <p:cSld name="Text Left - 3 Images Alt">
    <p:spTree>
      <p:nvGrpSpPr>
        <p:cNvPr id="1" name="Shape 219"/>
        <p:cNvGrpSpPr/>
        <p:nvPr/>
      </p:nvGrpSpPr>
      <p:grpSpPr>
        <a:xfrm>
          <a:off x="0" y="0"/>
          <a:ext cx="0" cy="0"/>
          <a:chOff x="0" y="0"/>
          <a:chExt cx="0" cy="0"/>
        </a:xfrm>
      </p:grpSpPr>
      <p:sp>
        <p:nvSpPr>
          <p:cNvPr id="220" name="Google Shape;220;p71"/>
          <p:cNvSpPr>
            <a:spLocks noGrp="1"/>
          </p:cNvSpPr>
          <p:nvPr>
            <p:ph type="pic" idx="2"/>
          </p:nvPr>
        </p:nvSpPr>
        <p:spPr>
          <a:xfrm>
            <a:off x="6085840" y="0"/>
            <a:ext cx="6106160" cy="341376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21" name="Google Shape;221;p71"/>
          <p:cNvSpPr>
            <a:spLocks noGrp="1"/>
          </p:cNvSpPr>
          <p:nvPr>
            <p:ph type="pic" idx="3"/>
          </p:nvPr>
        </p:nvSpPr>
        <p:spPr>
          <a:xfrm>
            <a:off x="6085840" y="3413760"/>
            <a:ext cx="3048000" cy="3444240"/>
          </a:xfrm>
          <a:prstGeom prst="rect">
            <a:avLst/>
          </a:prstGeom>
          <a:gradFill>
            <a:gsLst>
              <a:gs pos="0">
                <a:srgbClr val="023B40">
                  <a:alpha val="40000"/>
                </a:srgbClr>
              </a:gs>
              <a:gs pos="99000">
                <a:srgbClr val="023B40">
                  <a:alpha val="20000"/>
                </a:srgbClr>
              </a:gs>
              <a:gs pos="100000">
                <a:srgbClr val="023B40">
                  <a:alpha val="20000"/>
                </a:srgbClr>
              </a:gs>
            </a:gsLst>
            <a:lin ang="0" scaled="0"/>
          </a:gradFill>
          <a:ln>
            <a:noFill/>
          </a:ln>
        </p:spPr>
      </p:sp>
      <p:sp>
        <p:nvSpPr>
          <p:cNvPr id="222" name="Google Shape;222;p71"/>
          <p:cNvSpPr>
            <a:spLocks noGrp="1"/>
          </p:cNvSpPr>
          <p:nvPr>
            <p:ph type="pic" idx="4"/>
          </p:nvPr>
        </p:nvSpPr>
        <p:spPr>
          <a:xfrm>
            <a:off x="9133840" y="3413760"/>
            <a:ext cx="3058160" cy="3444240"/>
          </a:xfrm>
          <a:prstGeom prst="rect">
            <a:avLst/>
          </a:prstGeom>
          <a:gradFill>
            <a:gsLst>
              <a:gs pos="0">
                <a:srgbClr val="023B40">
                  <a:alpha val="40000"/>
                </a:srgbClr>
              </a:gs>
              <a:gs pos="99000">
                <a:srgbClr val="023B40">
                  <a:alpha val="20000"/>
                </a:srgbClr>
              </a:gs>
              <a:gs pos="100000">
                <a:srgbClr val="023B40">
                  <a:alpha val="20000"/>
                </a:srgbClr>
              </a:gs>
            </a:gsLst>
            <a:lin ang="0" scaled="0"/>
          </a:gradFill>
          <a:ln>
            <a:noFill/>
          </a:ln>
        </p:spPr>
      </p:sp>
      <p:sp>
        <p:nvSpPr>
          <p:cNvPr id="223" name="Google Shape;223;p71"/>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24" name="Google Shape;224;p71"/>
          <p:cNvSpPr txBox="1">
            <a:spLocks noGrp="1"/>
          </p:cNvSpPr>
          <p:nvPr>
            <p:ph type="title"/>
          </p:nvPr>
        </p:nvSpPr>
        <p:spPr>
          <a:xfrm>
            <a:off x="1003391" y="946704"/>
            <a:ext cx="4067176" cy="2120055"/>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71"/>
          <p:cNvSpPr txBox="1">
            <a:spLocks noGrp="1"/>
          </p:cNvSpPr>
          <p:nvPr>
            <p:ph type="body" idx="1"/>
          </p:nvPr>
        </p:nvSpPr>
        <p:spPr>
          <a:xfrm>
            <a:off x="1003852" y="3392054"/>
            <a:ext cx="3879851" cy="251924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4203133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ext Left - 4 Images">
  <p:cSld name="Text Left - 4 Images">
    <p:spTree>
      <p:nvGrpSpPr>
        <p:cNvPr id="1" name="Shape 226"/>
        <p:cNvGrpSpPr/>
        <p:nvPr/>
      </p:nvGrpSpPr>
      <p:grpSpPr>
        <a:xfrm>
          <a:off x="0" y="0"/>
          <a:ext cx="0" cy="0"/>
          <a:chOff x="0" y="0"/>
          <a:chExt cx="0" cy="0"/>
        </a:xfrm>
      </p:grpSpPr>
      <p:sp>
        <p:nvSpPr>
          <p:cNvPr id="227" name="Google Shape;227;p72"/>
          <p:cNvSpPr>
            <a:spLocks noGrp="1"/>
          </p:cNvSpPr>
          <p:nvPr>
            <p:ph type="pic" idx="2"/>
          </p:nvPr>
        </p:nvSpPr>
        <p:spPr>
          <a:xfrm>
            <a:off x="6071623" y="3413760"/>
            <a:ext cx="3058155" cy="344424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28" name="Google Shape;228;p72"/>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29" name="Google Shape;229;p72"/>
          <p:cNvSpPr txBox="1">
            <a:spLocks noGrp="1"/>
          </p:cNvSpPr>
          <p:nvPr>
            <p:ph type="title"/>
          </p:nvPr>
        </p:nvSpPr>
        <p:spPr>
          <a:xfrm>
            <a:off x="1003391" y="946704"/>
            <a:ext cx="4067176" cy="2120055"/>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72"/>
          <p:cNvSpPr txBox="1">
            <a:spLocks noGrp="1"/>
          </p:cNvSpPr>
          <p:nvPr>
            <p:ph type="body" idx="1"/>
          </p:nvPr>
        </p:nvSpPr>
        <p:spPr>
          <a:xfrm>
            <a:off x="1003852" y="3392054"/>
            <a:ext cx="3879851" cy="251924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31" name="Google Shape;231;p72"/>
          <p:cNvSpPr>
            <a:spLocks noGrp="1"/>
          </p:cNvSpPr>
          <p:nvPr>
            <p:ph type="pic" idx="3"/>
          </p:nvPr>
        </p:nvSpPr>
        <p:spPr>
          <a:xfrm>
            <a:off x="9133839" y="0"/>
            <a:ext cx="3058155" cy="341376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32" name="Google Shape;232;p72"/>
          <p:cNvSpPr>
            <a:spLocks noGrp="1"/>
          </p:cNvSpPr>
          <p:nvPr>
            <p:ph type="pic" idx="4"/>
          </p:nvPr>
        </p:nvSpPr>
        <p:spPr>
          <a:xfrm>
            <a:off x="9133839" y="3413760"/>
            <a:ext cx="3054095" cy="3444240"/>
          </a:xfrm>
          <a:prstGeom prst="rect">
            <a:avLst/>
          </a:prstGeom>
          <a:gradFill>
            <a:gsLst>
              <a:gs pos="0">
                <a:srgbClr val="023B40">
                  <a:alpha val="40000"/>
                </a:srgbClr>
              </a:gs>
              <a:gs pos="99000">
                <a:srgbClr val="023B40">
                  <a:alpha val="20000"/>
                </a:srgbClr>
              </a:gs>
              <a:gs pos="100000">
                <a:srgbClr val="023B40">
                  <a:alpha val="20000"/>
                </a:srgbClr>
              </a:gs>
            </a:gsLst>
            <a:lin ang="0" scaled="0"/>
          </a:gradFill>
          <a:ln>
            <a:noFill/>
          </a:ln>
        </p:spPr>
      </p:sp>
      <p:sp>
        <p:nvSpPr>
          <p:cNvPr id="233" name="Google Shape;233;p72"/>
          <p:cNvSpPr>
            <a:spLocks noGrp="1"/>
          </p:cNvSpPr>
          <p:nvPr>
            <p:ph type="pic" idx="5"/>
          </p:nvPr>
        </p:nvSpPr>
        <p:spPr>
          <a:xfrm>
            <a:off x="6071623" y="0"/>
            <a:ext cx="3058155" cy="3413760"/>
          </a:xfrm>
          <a:prstGeom prst="rect">
            <a:avLst/>
          </a:prstGeom>
          <a:gradFill>
            <a:gsLst>
              <a:gs pos="0">
                <a:srgbClr val="023B40">
                  <a:alpha val="40000"/>
                </a:srgbClr>
              </a:gs>
              <a:gs pos="99000">
                <a:srgbClr val="023B40">
                  <a:alpha val="20000"/>
                </a:srgbClr>
              </a:gs>
              <a:gs pos="100000">
                <a:srgbClr val="023B40">
                  <a:alpha val="20000"/>
                </a:srgbClr>
              </a:gs>
            </a:gsLst>
            <a:lin ang="2700000" scaled="0"/>
          </a:gradFill>
          <a:ln>
            <a:noFill/>
          </a:ln>
        </p:spPr>
      </p:sp>
    </p:spTree>
    <p:extLst>
      <p:ext uri="{BB962C8B-B14F-4D97-AF65-F5344CB8AC3E}">
        <p14:creationId xmlns:p14="http://schemas.microsoft.com/office/powerpoint/2010/main" val="37813716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4 Circle Photos with Brief Info">
  <p:cSld name="4 Circle Photos with Brief Info">
    <p:spTree>
      <p:nvGrpSpPr>
        <p:cNvPr id="1" name="Shape 234"/>
        <p:cNvGrpSpPr/>
        <p:nvPr/>
      </p:nvGrpSpPr>
      <p:grpSpPr>
        <a:xfrm>
          <a:off x="0" y="0"/>
          <a:ext cx="0" cy="0"/>
          <a:chOff x="0" y="0"/>
          <a:chExt cx="0" cy="0"/>
        </a:xfrm>
      </p:grpSpPr>
      <p:sp>
        <p:nvSpPr>
          <p:cNvPr id="235" name="Google Shape;235;p73"/>
          <p:cNvSpPr txBox="1">
            <a:spLocks noGrp="1"/>
          </p:cNvSpPr>
          <p:nvPr>
            <p:ph type="title"/>
          </p:nvPr>
        </p:nvSpPr>
        <p:spPr>
          <a:xfrm>
            <a:off x="1003852" y="370294"/>
            <a:ext cx="10177669" cy="1249845"/>
          </a:xfrm>
          <a:prstGeom prst="rect">
            <a:avLst/>
          </a:prstGeom>
          <a:noFill/>
          <a:ln>
            <a:noFill/>
          </a:ln>
        </p:spPr>
        <p:txBody>
          <a:bodyPr spcFirstLastPara="1" wrap="square" lIns="0" tIns="192000" rIns="0" bIns="0" anchor="b" anchorCtr="0">
            <a:noAutofit/>
          </a:bodyPr>
          <a:lstStyle>
            <a:lvl1pPr lvl="0" algn="ctr">
              <a:lnSpc>
                <a:spcPct val="100000"/>
              </a:lnSpc>
              <a:spcBef>
                <a:spcPts val="0"/>
              </a:spcBef>
              <a:spcAft>
                <a:spcPts val="0"/>
              </a:spcAft>
              <a:buClr>
                <a:schemeClr val="dk1"/>
              </a:buClr>
              <a:buSzPts val="36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p73"/>
          <p:cNvSpPr>
            <a:spLocks noGrp="1"/>
          </p:cNvSpPr>
          <p:nvPr>
            <p:ph type="pic" idx="2"/>
          </p:nvPr>
        </p:nvSpPr>
        <p:spPr>
          <a:xfrm>
            <a:off x="4438472" y="2399411"/>
            <a:ext cx="1080000" cy="1080000"/>
          </a:xfrm>
          <a:prstGeom prst="ellipse">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37" name="Google Shape;237;p73"/>
          <p:cNvSpPr>
            <a:spLocks noGrp="1"/>
          </p:cNvSpPr>
          <p:nvPr>
            <p:ph type="pic" idx="3"/>
          </p:nvPr>
        </p:nvSpPr>
        <p:spPr>
          <a:xfrm>
            <a:off x="6782295" y="2399411"/>
            <a:ext cx="1080000" cy="1080000"/>
          </a:xfrm>
          <a:prstGeom prst="ellipse">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38" name="Google Shape;238;p73"/>
          <p:cNvSpPr>
            <a:spLocks noGrp="1"/>
          </p:cNvSpPr>
          <p:nvPr>
            <p:ph type="pic" idx="4"/>
          </p:nvPr>
        </p:nvSpPr>
        <p:spPr>
          <a:xfrm>
            <a:off x="9125403" y="2399411"/>
            <a:ext cx="1080000" cy="1080000"/>
          </a:xfrm>
          <a:prstGeom prst="ellipse">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39" name="Google Shape;239;p73"/>
          <p:cNvSpPr>
            <a:spLocks noGrp="1"/>
          </p:cNvSpPr>
          <p:nvPr>
            <p:ph type="pic" idx="5"/>
          </p:nvPr>
        </p:nvSpPr>
        <p:spPr>
          <a:xfrm>
            <a:off x="2094649" y="2399411"/>
            <a:ext cx="1080000" cy="1080000"/>
          </a:xfrm>
          <a:prstGeom prst="ellipse">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40" name="Google Shape;240;p73"/>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41" name="Google Shape;241;p73"/>
          <p:cNvSpPr txBox="1">
            <a:spLocks noGrp="1"/>
          </p:cNvSpPr>
          <p:nvPr>
            <p:ph type="body" idx="1"/>
          </p:nvPr>
        </p:nvSpPr>
        <p:spPr>
          <a:xfrm>
            <a:off x="4087886" y="3812676"/>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dk1"/>
              </a:buClr>
              <a:buSzPts val="1100"/>
              <a:buNone/>
              <a:defRPr sz="1100">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42" name="Google Shape;242;p73"/>
          <p:cNvSpPr txBox="1">
            <a:spLocks noGrp="1"/>
          </p:cNvSpPr>
          <p:nvPr>
            <p:ph type="body" idx="6"/>
          </p:nvPr>
        </p:nvSpPr>
        <p:spPr>
          <a:xfrm>
            <a:off x="6431709" y="3813357"/>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dk1"/>
              </a:buClr>
              <a:buSzPts val="1100"/>
              <a:buNone/>
              <a:defRPr sz="1100">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43" name="Google Shape;243;p73"/>
          <p:cNvSpPr txBox="1">
            <a:spLocks noGrp="1"/>
          </p:cNvSpPr>
          <p:nvPr>
            <p:ph type="body" idx="7"/>
          </p:nvPr>
        </p:nvSpPr>
        <p:spPr>
          <a:xfrm>
            <a:off x="8783457" y="3813357"/>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dk1"/>
              </a:buClr>
              <a:buSzPts val="1100"/>
              <a:buNone/>
              <a:defRPr sz="1100">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44" name="Google Shape;244;p73"/>
          <p:cNvSpPr txBox="1">
            <a:spLocks noGrp="1"/>
          </p:cNvSpPr>
          <p:nvPr>
            <p:ph type="body" idx="8"/>
          </p:nvPr>
        </p:nvSpPr>
        <p:spPr>
          <a:xfrm>
            <a:off x="1744062" y="3812676"/>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dk1"/>
              </a:buClr>
              <a:buSzPts val="1100"/>
              <a:buNone/>
              <a:defRPr sz="1100">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43566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Left - 2 Blocks Staggered Alt">
  <p:cSld name="Text Left - 2 Blocks Staggered Alt">
    <p:spTree>
      <p:nvGrpSpPr>
        <p:cNvPr id="1" name="Shape 136"/>
        <p:cNvGrpSpPr/>
        <p:nvPr/>
      </p:nvGrpSpPr>
      <p:grpSpPr>
        <a:xfrm>
          <a:off x="0" y="0"/>
          <a:ext cx="0" cy="0"/>
          <a:chOff x="0" y="0"/>
          <a:chExt cx="0" cy="0"/>
        </a:xfrm>
      </p:grpSpPr>
      <p:sp>
        <p:nvSpPr>
          <p:cNvPr id="137" name="Google Shape;137;p63"/>
          <p:cNvSpPr txBox="1">
            <a:spLocks noGrp="1"/>
          </p:cNvSpPr>
          <p:nvPr>
            <p:ph type="title"/>
          </p:nvPr>
        </p:nvSpPr>
        <p:spPr>
          <a:xfrm>
            <a:off x="970733" y="946704"/>
            <a:ext cx="4057016" cy="1249845"/>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3"/>
          <p:cNvSpPr>
            <a:spLocks noGrp="1"/>
          </p:cNvSpPr>
          <p:nvPr>
            <p:ph type="pic" idx="2"/>
          </p:nvPr>
        </p:nvSpPr>
        <p:spPr>
          <a:xfrm>
            <a:off x="6085842" y="568960"/>
            <a:ext cx="6106159" cy="4003040"/>
          </a:xfrm>
          <a:prstGeom prst="rect">
            <a:avLst/>
          </a:prstGeom>
          <a:solidFill>
            <a:schemeClr val="lt2"/>
          </a:solidFill>
          <a:ln>
            <a:noFill/>
          </a:ln>
          <a:effectLst>
            <a:outerShdw blurRad="762000" dist="254000" dir="5400000" algn="t" rotWithShape="0">
              <a:srgbClr val="000000">
                <a:alpha val="29803"/>
              </a:srgbClr>
            </a:outerShdw>
          </a:effectLst>
        </p:spPr>
      </p:sp>
      <p:sp>
        <p:nvSpPr>
          <p:cNvPr id="139" name="Google Shape;139;p63"/>
          <p:cNvSpPr>
            <a:spLocks noGrp="1"/>
          </p:cNvSpPr>
          <p:nvPr>
            <p:ph type="pic" idx="3"/>
          </p:nvPr>
        </p:nvSpPr>
        <p:spPr>
          <a:xfrm>
            <a:off x="3058160" y="4572000"/>
            <a:ext cx="5069840" cy="2286000"/>
          </a:xfrm>
          <a:prstGeom prst="rect">
            <a:avLst/>
          </a:prstGeom>
          <a:solidFill>
            <a:schemeClr val="dk1"/>
          </a:solidFill>
          <a:ln>
            <a:noFill/>
          </a:ln>
        </p:spPr>
      </p:sp>
      <p:sp>
        <p:nvSpPr>
          <p:cNvPr id="140" name="Google Shape;140;p63"/>
          <p:cNvSpPr txBox="1">
            <a:spLocks noGrp="1"/>
          </p:cNvSpPr>
          <p:nvPr>
            <p:ph type="body" idx="1"/>
          </p:nvPr>
        </p:nvSpPr>
        <p:spPr>
          <a:xfrm>
            <a:off x="996949" y="2724150"/>
            <a:ext cx="3879851" cy="13195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141" name="Google Shape;141;p63"/>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ext Right - Two Blocks Stacked">
  <p:cSld name="Text Right - Two Blocks Stacked">
    <p:spTree>
      <p:nvGrpSpPr>
        <p:cNvPr id="1" name="Shape 245"/>
        <p:cNvGrpSpPr/>
        <p:nvPr/>
      </p:nvGrpSpPr>
      <p:grpSpPr>
        <a:xfrm>
          <a:off x="0" y="0"/>
          <a:ext cx="0" cy="0"/>
          <a:chOff x="0" y="0"/>
          <a:chExt cx="0" cy="0"/>
        </a:xfrm>
      </p:grpSpPr>
      <p:sp>
        <p:nvSpPr>
          <p:cNvPr id="246" name="Google Shape;246;p74"/>
          <p:cNvSpPr>
            <a:spLocks noGrp="1"/>
          </p:cNvSpPr>
          <p:nvPr>
            <p:ph type="pic" idx="2"/>
          </p:nvPr>
        </p:nvSpPr>
        <p:spPr>
          <a:xfrm>
            <a:off x="1210312" y="3429002"/>
            <a:ext cx="4885689" cy="3428999"/>
          </a:xfrm>
          <a:prstGeom prst="rect">
            <a:avLst/>
          </a:prstGeom>
          <a:solidFill>
            <a:schemeClr val="dk1"/>
          </a:solidFill>
          <a:ln>
            <a:noFill/>
          </a:ln>
        </p:spPr>
      </p:sp>
      <p:sp>
        <p:nvSpPr>
          <p:cNvPr id="247" name="Google Shape;247;p74"/>
          <p:cNvSpPr txBox="1">
            <a:spLocks noGrp="1"/>
          </p:cNvSpPr>
          <p:nvPr>
            <p:ph type="title"/>
          </p:nvPr>
        </p:nvSpPr>
        <p:spPr>
          <a:xfrm>
            <a:off x="7101841" y="946702"/>
            <a:ext cx="4079681" cy="1769202"/>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74"/>
          <p:cNvSpPr>
            <a:spLocks noGrp="1"/>
          </p:cNvSpPr>
          <p:nvPr>
            <p:ph type="pic" idx="3"/>
          </p:nvPr>
        </p:nvSpPr>
        <p:spPr>
          <a:xfrm>
            <a:off x="1210312" y="2"/>
            <a:ext cx="4885689" cy="3428999"/>
          </a:xfrm>
          <a:prstGeom prst="rect">
            <a:avLst/>
          </a:prstGeom>
          <a:solidFill>
            <a:schemeClr val="lt2"/>
          </a:solidFill>
          <a:ln>
            <a:noFill/>
          </a:ln>
        </p:spPr>
      </p:sp>
      <p:sp>
        <p:nvSpPr>
          <p:cNvPr id="249" name="Google Shape;249;p74"/>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50" name="Google Shape;250;p74"/>
          <p:cNvSpPr txBox="1">
            <a:spLocks noGrp="1"/>
          </p:cNvSpPr>
          <p:nvPr>
            <p:ph type="body" idx="1"/>
          </p:nvPr>
        </p:nvSpPr>
        <p:spPr>
          <a:xfrm>
            <a:off x="7101840" y="3169779"/>
            <a:ext cx="4079680" cy="302630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3099908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4 Circle Photos with Text and Background Image">
  <p:cSld name="4 Circle Photos with Text and Background Image">
    <p:bg>
      <p:bgPr>
        <a:solidFill>
          <a:schemeClr val="dk1"/>
        </a:solidFill>
        <a:effectLst/>
      </p:bgPr>
    </p:bg>
    <p:spTree>
      <p:nvGrpSpPr>
        <p:cNvPr id="1" name="Shape 251"/>
        <p:cNvGrpSpPr/>
        <p:nvPr/>
      </p:nvGrpSpPr>
      <p:grpSpPr>
        <a:xfrm>
          <a:off x="0" y="0"/>
          <a:ext cx="0" cy="0"/>
          <a:chOff x="0" y="0"/>
          <a:chExt cx="0" cy="0"/>
        </a:xfrm>
      </p:grpSpPr>
      <p:sp>
        <p:nvSpPr>
          <p:cNvPr id="252" name="Google Shape;252;p75"/>
          <p:cNvSpPr txBox="1">
            <a:spLocks noGrp="1"/>
          </p:cNvSpPr>
          <p:nvPr>
            <p:ph type="title"/>
          </p:nvPr>
        </p:nvSpPr>
        <p:spPr>
          <a:xfrm>
            <a:off x="1037288" y="550598"/>
            <a:ext cx="9980337" cy="1249845"/>
          </a:xfrm>
          <a:prstGeom prst="rect">
            <a:avLst/>
          </a:prstGeom>
          <a:noFill/>
          <a:ln>
            <a:noFill/>
          </a:ln>
        </p:spPr>
        <p:txBody>
          <a:bodyPr spcFirstLastPara="1" wrap="square" lIns="0" tIns="192000" rIns="0" bIns="0" anchor="b" anchorCtr="0">
            <a:noAutofit/>
          </a:bodyPr>
          <a:lstStyle>
            <a:lvl1pPr lvl="0" algn="ctr">
              <a:lnSpc>
                <a:spcPct val="100000"/>
              </a:lnSpc>
              <a:spcBef>
                <a:spcPts val="0"/>
              </a:spcBef>
              <a:spcAft>
                <a:spcPts val="0"/>
              </a:spcAft>
              <a:buClr>
                <a:schemeClr val="lt2"/>
              </a:buClr>
              <a:buSzPts val="3600"/>
              <a:buFont typeface="Georgia"/>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75"/>
          <p:cNvSpPr>
            <a:spLocks noGrp="1"/>
          </p:cNvSpPr>
          <p:nvPr>
            <p:ph type="pic" idx="2"/>
          </p:nvPr>
        </p:nvSpPr>
        <p:spPr>
          <a:xfrm>
            <a:off x="1774359" y="2163172"/>
            <a:ext cx="1853639" cy="1850923"/>
          </a:xfrm>
          <a:prstGeom prst="ellipse">
            <a:avLst/>
          </a:prstGeom>
          <a:solidFill>
            <a:schemeClr val="lt2"/>
          </a:solidFill>
          <a:ln>
            <a:noFill/>
          </a:ln>
          <a:effectLst>
            <a:outerShdw blurRad="50800" dist="38100" dir="5400000" algn="t" rotWithShape="0">
              <a:srgbClr val="000000">
                <a:alpha val="40000"/>
              </a:srgbClr>
            </a:outerShdw>
          </a:effectLst>
        </p:spPr>
      </p:sp>
      <p:sp>
        <p:nvSpPr>
          <p:cNvPr id="254" name="Google Shape;254;p75"/>
          <p:cNvSpPr>
            <a:spLocks noGrp="1"/>
          </p:cNvSpPr>
          <p:nvPr>
            <p:ph type="pic" idx="3"/>
          </p:nvPr>
        </p:nvSpPr>
        <p:spPr>
          <a:xfrm>
            <a:off x="4022894" y="2163172"/>
            <a:ext cx="1853639" cy="1850923"/>
          </a:xfrm>
          <a:prstGeom prst="ellipse">
            <a:avLst/>
          </a:prstGeom>
          <a:solidFill>
            <a:schemeClr val="lt2"/>
          </a:solidFill>
          <a:ln>
            <a:noFill/>
          </a:ln>
          <a:effectLst>
            <a:outerShdw blurRad="50800" dist="38100" dir="5400000" algn="t" rotWithShape="0">
              <a:srgbClr val="000000">
                <a:alpha val="40000"/>
              </a:srgbClr>
            </a:outerShdw>
          </a:effectLst>
        </p:spPr>
      </p:sp>
      <p:sp>
        <p:nvSpPr>
          <p:cNvPr id="255" name="Google Shape;255;p75"/>
          <p:cNvSpPr>
            <a:spLocks noGrp="1"/>
          </p:cNvSpPr>
          <p:nvPr>
            <p:ph type="pic" idx="4"/>
          </p:nvPr>
        </p:nvSpPr>
        <p:spPr>
          <a:xfrm>
            <a:off x="6267473" y="2163172"/>
            <a:ext cx="1853639" cy="1850923"/>
          </a:xfrm>
          <a:prstGeom prst="ellipse">
            <a:avLst/>
          </a:prstGeom>
          <a:solidFill>
            <a:schemeClr val="lt2"/>
          </a:solidFill>
          <a:ln>
            <a:noFill/>
          </a:ln>
          <a:effectLst>
            <a:outerShdw blurRad="50800" dist="38100" dir="5400000" algn="t" rotWithShape="0">
              <a:srgbClr val="000000">
                <a:alpha val="40000"/>
              </a:srgbClr>
            </a:outerShdw>
          </a:effectLst>
        </p:spPr>
      </p:sp>
      <p:sp>
        <p:nvSpPr>
          <p:cNvPr id="256" name="Google Shape;256;p75"/>
          <p:cNvSpPr>
            <a:spLocks noGrp="1"/>
          </p:cNvSpPr>
          <p:nvPr>
            <p:ph type="pic" idx="5"/>
          </p:nvPr>
        </p:nvSpPr>
        <p:spPr>
          <a:xfrm>
            <a:off x="8519965" y="2163172"/>
            <a:ext cx="1853639" cy="1850923"/>
          </a:xfrm>
          <a:prstGeom prst="ellipse">
            <a:avLst/>
          </a:prstGeom>
          <a:solidFill>
            <a:schemeClr val="lt2"/>
          </a:solidFill>
          <a:ln>
            <a:noFill/>
          </a:ln>
          <a:effectLst>
            <a:outerShdw blurRad="50800" dist="38100" dir="5400000" algn="t" rotWithShape="0">
              <a:srgbClr val="000000">
                <a:alpha val="40000"/>
              </a:srgbClr>
            </a:outerShdw>
          </a:effectLst>
        </p:spPr>
      </p:sp>
      <p:sp>
        <p:nvSpPr>
          <p:cNvPr id="257" name="Google Shape;257;p75"/>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800" b="1">
                <a:solidFill>
                  <a:schemeClr val="lt2"/>
                </a:solidFill>
                <a:latin typeface="Arial Nova Cond Light" panose="020B0306020202020204" pitchFamily="34" charset="0"/>
                <a:ea typeface="Arial Nova Cond Light" panose="020B0306020202020204" pitchFamily="34" charset="0"/>
                <a:cs typeface="Arial"/>
                <a:sym typeface="Arial"/>
              </a:defRPr>
            </a:lvl1pPr>
            <a:lvl2pPr marL="0" lvl="1" indent="0" algn="ctr">
              <a:spcBef>
                <a:spcPts val="0"/>
              </a:spcBef>
              <a:buNone/>
              <a:defRPr sz="800" b="1">
                <a:solidFill>
                  <a:schemeClr val="lt2"/>
                </a:solidFill>
                <a:latin typeface="Arial"/>
                <a:ea typeface="Arial"/>
                <a:cs typeface="Arial"/>
                <a:sym typeface="Arial"/>
              </a:defRPr>
            </a:lvl2pPr>
            <a:lvl3pPr marL="0" lvl="2" indent="0" algn="ctr">
              <a:spcBef>
                <a:spcPts val="0"/>
              </a:spcBef>
              <a:buNone/>
              <a:defRPr sz="800" b="1">
                <a:solidFill>
                  <a:schemeClr val="lt2"/>
                </a:solidFill>
                <a:latin typeface="Arial"/>
                <a:ea typeface="Arial"/>
                <a:cs typeface="Arial"/>
                <a:sym typeface="Arial"/>
              </a:defRPr>
            </a:lvl3pPr>
            <a:lvl4pPr marL="0" lvl="3" indent="0" algn="ctr">
              <a:spcBef>
                <a:spcPts val="0"/>
              </a:spcBef>
              <a:buNone/>
              <a:defRPr sz="800" b="1">
                <a:solidFill>
                  <a:schemeClr val="lt2"/>
                </a:solidFill>
                <a:latin typeface="Arial"/>
                <a:ea typeface="Arial"/>
                <a:cs typeface="Arial"/>
                <a:sym typeface="Arial"/>
              </a:defRPr>
            </a:lvl4pPr>
            <a:lvl5pPr marL="0" lvl="4" indent="0" algn="ctr">
              <a:spcBef>
                <a:spcPts val="0"/>
              </a:spcBef>
              <a:buNone/>
              <a:defRPr sz="800" b="1">
                <a:solidFill>
                  <a:schemeClr val="lt2"/>
                </a:solidFill>
                <a:latin typeface="Arial"/>
                <a:ea typeface="Arial"/>
                <a:cs typeface="Arial"/>
                <a:sym typeface="Arial"/>
              </a:defRPr>
            </a:lvl5pPr>
            <a:lvl6pPr marL="0" lvl="5" indent="0" algn="ctr">
              <a:spcBef>
                <a:spcPts val="0"/>
              </a:spcBef>
              <a:buNone/>
              <a:defRPr sz="800" b="1">
                <a:solidFill>
                  <a:schemeClr val="lt2"/>
                </a:solidFill>
                <a:latin typeface="Arial"/>
                <a:ea typeface="Arial"/>
                <a:cs typeface="Arial"/>
                <a:sym typeface="Arial"/>
              </a:defRPr>
            </a:lvl6pPr>
            <a:lvl7pPr marL="0" lvl="6" indent="0" algn="ctr">
              <a:spcBef>
                <a:spcPts val="0"/>
              </a:spcBef>
              <a:buNone/>
              <a:defRPr sz="800" b="1">
                <a:solidFill>
                  <a:schemeClr val="lt2"/>
                </a:solidFill>
                <a:latin typeface="Arial"/>
                <a:ea typeface="Arial"/>
                <a:cs typeface="Arial"/>
                <a:sym typeface="Arial"/>
              </a:defRPr>
            </a:lvl7pPr>
            <a:lvl8pPr marL="0" lvl="7" indent="0" algn="ctr">
              <a:spcBef>
                <a:spcPts val="0"/>
              </a:spcBef>
              <a:buNone/>
              <a:defRPr sz="800" b="1">
                <a:solidFill>
                  <a:schemeClr val="lt2"/>
                </a:solidFill>
                <a:latin typeface="Arial"/>
                <a:ea typeface="Arial"/>
                <a:cs typeface="Arial"/>
                <a:sym typeface="Arial"/>
              </a:defRPr>
            </a:lvl8pPr>
            <a:lvl9pPr marL="0" lvl="8" indent="0" algn="ctr">
              <a:spcBef>
                <a:spcPts val="0"/>
              </a:spcBef>
              <a:buNone/>
              <a:defRPr sz="800" b="1">
                <a:solidFill>
                  <a:schemeClr val="lt2"/>
                </a:solidFill>
                <a:latin typeface="Arial"/>
                <a:ea typeface="Arial"/>
                <a:cs typeface="Arial"/>
                <a:sym typeface="Arial"/>
              </a:defRPr>
            </a:lvl9pPr>
          </a:lstStyle>
          <a:p>
            <a:fld id="{00000000-1234-1234-1234-123412341234}" type="slidenum">
              <a:rPr lang="en-US" smtClean="0"/>
              <a:pPr/>
              <a:t>‹#›</a:t>
            </a:fld>
            <a:endParaRPr lang="en-US" dirty="0"/>
          </a:p>
        </p:txBody>
      </p:sp>
      <p:sp>
        <p:nvSpPr>
          <p:cNvPr id="258" name="Google Shape;258;p75"/>
          <p:cNvSpPr txBox="1">
            <a:spLocks noGrp="1"/>
          </p:cNvSpPr>
          <p:nvPr>
            <p:ph type="body" idx="1"/>
          </p:nvPr>
        </p:nvSpPr>
        <p:spPr>
          <a:xfrm>
            <a:off x="1757365" y="4376143"/>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lt2"/>
              </a:buClr>
              <a:buSzPts val="1100"/>
              <a:buNone/>
              <a:defRPr sz="1100">
                <a:solidFill>
                  <a:schemeClr val="lt2"/>
                </a:solidFill>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59" name="Google Shape;259;p75"/>
          <p:cNvSpPr txBox="1">
            <a:spLocks noGrp="1"/>
          </p:cNvSpPr>
          <p:nvPr>
            <p:ph type="body" idx="6"/>
          </p:nvPr>
        </p:nvSpPr>
        <p:spPr>
          <a:xfrm>
            <a:off x="4087886" y="4376143"/>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lt2"/>
              </a:buClr>
              <a:buSzPts val="1100"/>
              <a:buNone/>
              <a:defRPr sz="1100">
                <a:solidFill>
                  <a:schemeClr val="lt2"/>
                </a:solidFill>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60" name="Google Shape;260;p75"/>
          <p:cNvSpPr txBox="1">
            <a:spLocks noGrp="1"/>
          </p:cNvSpPr>
          <p:nvPr>
            <p:ph type="body" idx="7"/>
          </p:nvPr>
        </p:nvSpPr>
        <p:spPr>
          <a:xfrm>
            <a:off x="6431709" y="4376824"/>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lt2"/>
              </a:buClr>
              <a:buSzPts val="1100"/>
              <a:buNone/>
              <a:defRPr sz="1100">
                <a:solidFill>
                  <a:schemeClr val="lt2"/>
                </a:solidFill>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61" name="Google Shape;261;p75"/>
          <p:cNvSpPr txBox="1">
            <a:spLocks noGrp="1"/>
          </p:cNvSpPr>
          <p:nvPr>
            <p:ph type="body" idx="8"/>
          </p:nvPr>
        </p:nvSpPr>
        <p:spPr>
          <a:xfrm>
            <a:off x="8783457" y="4376824"/>
            <a:ext cx="1781175" cy="188277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lt2"/>
              </a:buClr>
              <a:buSzPts val="1100"/>
              <a:buNone/>
              <a:defRPr sz="1100">
                <a:solidFill>
                  <a:schemeClr val="lt2"/>
                </a:solidFill>
                <a:latin typeface="Arial Nova Cond Light" panose="020B0306020202020204" pitchFamily="34" charset="0"/>
              </a:defRPr>
            </a:lvl1pPr>
            <a:lvl2pPr marL="914400" lvl="1" indent="-228600" algn="ctr">
              <a:lnSpc>
                <a:spcPct val="100000"/>
              </a:lnSpc>
              <a:spcBef>
                <a:spcPts val="499"/>
              </a:spcBef>
              <a:spcAft>
                <a:spcPts val="0"/>
              </a:spcAft>
              <a:buClr>
                <a:schemeClr val="dk1"/>
              </a:buClr>
              <a:buSzPts val="1100"/>
              <a:buNone/>
              <a:defRPr sz="1100"/>
            </a:lvl2pPr>
            <a:lvl3pPr marL="1371600" lvl="2" indent="-228600" algn="ctr">
              <a:lnSpc>
                <a:spcPct val="100000"/>
              </a:lnSpc>
              <a:spcBef>
                <a:spcPts val="499"/>
              </a:spcBef>
              <a:spcAft>
                <a:spcPts val="0"/>
              </a:spcAft>
              <a:buClr>
                <a:schemeClr val="dk1"/>
              </a:buClr>
              <a:buSzPts val="1100"/>
              <a:buNone/>
              <a:defRPr sz="1100"/>
            </a:lvl3pPr>
            <a:lvl4pPr marL="1828800" lvl="3" indent="-228600" algn="ctr">
              <a:lnSpc>
                <a:spcPct val="100000"/>
              </a:lnSpc>
              <a:spcBef>
                <a:spcPts val="499"/>
              </a:spcBef>
              <a:spcAft>
                <a:spcPts val="0"/>
              </a:spcAft>
              <a:buClr>
                <a:schemeClr val="dk1"/>
              </a:buClr>
              <a:buSzPts val="1100"/>
              <a:buNone/>
              <a:defRPr sz="1100"/>
            </a:lvl4pPr>
            <a:lvl5pPr marL="2286000" lvl="4" indent="-228600" algn="ctr">
              <a:lnSpc>
                <a:spcPct val="100000"/>
              </a:lnSpc>
              <a:spcBef>
                <a:spcPts val="499"/>
              </a:spcBef>
              <a:spcAft>
                <a:spcPts val="0"/>
              </a:spcAft>
              <a:buClr>
                <a:schemeClr val="dk1"/>
              </a:buClr>
              <a:buSzPts val="1100"/>
              <a:buNone/>
              <a:defRPr sz="1100"/>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7616823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3 Images Staggered">
  <p:cSld name="3 Images Staggered">
    <p:spTree>
      <p:nvGrpSpPr>
        <p:cNvPr id="1" name="Shape 262"/>
        <p:cNvGrpSpPr/>
        <p:nvPr/>
      </p:nvGrpSpPr>
      <p:grpSpPr>
        <a:xfrm>
          <a:off x="0" y="0"/>
          <a:ext cx="0" cy="0"/>
          <a:chOff x="0" y="0"/>
          <a:chExt cx="0" cy="0"/>
        </a:xfrm>
      </p:grpSpPr>
      <p:sp>
        <p:nvSpPr>
          <p:cNvPr id="263" name="Google Shape;263;p76"/>
          <p:cNvSpPr txBox="1">
            <a:spLocks noGrp="1"/>
          </p:cNvSpPr>
          <p:nvPr>
            <p:ph type="title"/>
          </p:nvPr>
        </p:nvSpPr>
        <p:spPr>
          <a:xfrm>
            <a:off x="1009332" y="3444240"/>
            <a:ext cx="4057016" cy="3413760"/>
          </a:xfrm>
          <a:prstGeom prst="rect">
            <a:avLst/>
          </a:prstGeom>
          <a:noFill/>
          <a:ln>
            <a:noFill/>
          </a:ln>
        </p:spPr>
        <p:txBody>
          <a:bodyPr spcFirstLastPara="1" wrap="square" lIns="0" tIns="192000" rIns="0" bIns="0" anchor="ctr"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76"/>
          <p:cNvSpPr>
            <a:spLocks noGrp="1"/>
          </p:cNvSpPr>
          <p:nvPr>
            <p:ph type="pic" idx="2"/>
          </p:nvPr>
        </p:nvSpPr>
        <p:spPr>
          <a:xfrm>
            <a:off x="3037840" y="0"/>
            <a:ext cx="3058160" cy="344424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a:effectLst>
            <a:outerShdw blurRad="762000" dist="254000" dir="5400000" algn="t" rotWithShape="0">
              <a:srgbClr val="000000">
                <a:alpha val="29803"/>
              </a:srgbClr>
            </a:outerShdw>
          </a:effectLst>
        </p:spPr>
      </p:sp>
      <p:sp>
        <p:nvSpPr>
          <p:cNvPr id="265" name="Google Shape;265;p76"/>
          <p:cNvSpPr>
            <a:spLocks noGrp="1"/>
          </p:cNvSpPr>
          <p:nvPr>
            <p:ph type="pic" idx="3"/>
          </p:nvPr>
        </p:nvSpPr>
        <p:spPr>
          <a:xfrm>
            <a:off x="6085840" y="3444240"/>
            <a:ext cx="3048000" cy="341376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66" name="Google Shape;266;p76"/>
          <p:cNvSpPr>
            <a:spLocks noGrp="1"/>
          </p:cNvSpPr>
          <p:nvPr>
            <p:ph type="pic" idx="4"/>
          </p:nvPr>
        </p:nvSpPr>
        <p:spPr>
          <a:xfrm>
            <a:off x="9133840" y="3444240"/>
            <a:ext cx="3048000" cy="3413760"/>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sp>
      <p:sp>
        <p:nvSpPr>
          <p:cNvPr id="267" name="Google Shape;267;p76"/>
          <p:cNvSpPr txBox="1">
            <a:spLocks noGrp="1"/>
          </p:cNvSpPr>
          <p:nvPr>
            <p:ph type="body" idx="1"/>
          </p:nvPr>
        </p:nvSpPr>
        <p:spPr>
          <a:xfrm>
            <a:off x="7094551" y="0"/>
            <a:ext cx="4137556" cy="34290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4190659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ext Right - Narrow Block Left">
  <p:cSld name="Text Right - Narrow Block Left">
    <p:spTree>
      <p:nvGrpSpPr>
        <p:cNvPr id="1" name="Shape 268"/>
        <p:cNvGrpSpPr/>
        <p:nvPr/>
      </p:nvGrpSpPr>
      <p:grpSpPr>
        <a:xfrm>
          <a:off x="0" y="0"/>
          <a:ext cx="0" cy="0"/>
          <a:chOff x="0" y="0"/>
          <a:chExt cx="0" cy="0"/>
        </a:xfrm>
      </p:grpSpPr>
      <p:sp>
        <p:nvSpPr>
          <p:cNvPr id="269" name="Google Shape;269;p77"/>
          <p:cNvSpPr>
            <a:spLocks noGrp="1"/>
          </p:cNvSpPr>
          <p:nvPr>
            <p:ph type="pic" idx="2"/>
          </p:nvPr>
        </p:nvSpPr>
        <p:spPr>
          <a:xfrm>
            <a:off x="1016000" y="0"/>
            <a:ext cx="3058160" cy="6858000"/>
          </a:xfrm>
          <a:prstGeom prst="rect">
            <a:avLst/>
          </a:prstGeom>
          <a:solidFill>
            <a:schemeClr val="dk1"/>
          </a:solidFill>
          <a:ln>
            <a:noFill/>
          </a:ln>
        </p:spPr>
      </p:sp>
      <p:sp>
        <p:nvSpPr>
          <p:cNvPr id="270" name="Google Shape;270;p77"/>
          <p:cNvSpPr txBox="1">
            <a:spLocks noGrp="1"/>
          </p:cNvSpPr>
          <p:nvPr>
            <p:ph type="title"/>
          </p:nvPr>
        </p:nvSpPr>
        <p:spPr>
          <a:xfrm>
            <a:off x="5067300" y="789710"/>
            <a:ext cx="6114221" cy="1406839"/>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77"/>
          <p:cNvSpPr txBox="1">
            <a:spLocks noGrp="1"/>
          </p:cNvSpPr>
          <p:nvPr>
            <p:ph type="body" idx="1"/>
          </p:nvPr>
        </p:nvSpPr>
        <p:spPr>
          <a:xfrm>
            <a:off x="5067300" y="2597728"/>
            <a:ext cx="6114221" cy="347056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6779106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xt Left - Title Above Block">
  <p:cSld name="Text Left - Title Above Block">
    <p:spTree>
      <p:nvGrpSpPr>
        <p:cNvPr id="1" name="Shape 272"/>
        <p:cNvGrpSpPr/>
        <p:nvPr/>
      </p:nvGrpSpPr>
      <p:grpSpPr>
        <a:xfrm>
          <a:off x="0" y="0"/>
          <a:ext cx="0" cy="0"/>
          <a:chOff x="0" y="0"/>
          <a:chExt cx="0" cy="0"/>
        </a:xfrm>
      </p:grpSpPr>
      <p:sp>
        <p:nvSpPr>
          <p:cNvPr id="273" name="Google Shape;273;p78"/>
          <p:cNvSpPr txBox="1">
            <a:spLocks noGrp="1"/>
          </p:cNvSpPr>
          <p:nvPr>
            <p:ph type="title"/>
          </p:nvPr>
        </p:nvSpPr>
        <p:spPr>
          <a:xfrm>
            <a:off x="2028825" y="946704"/>
            <a:ext cx="4067176" cy="1249845"/>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78"/>
          <p:cNvSpPr>
            <a:spLocks noGrp="1"/>
          </p:cNvSpPr>
          <p:nvPr>
            <p:ph type="pic" idx="2"/>
          </p:nvPr>
        </p:nvSpPr>
        <p:spPr>
          <a:xfrm>
            <a:off x="2028825" y="3429000"/>
            <a:ext cx="4067176" cy="3429000"/>
          </a:xfrm>
          <a:prstGeom prst="rect">
            <a:avLst/>
          </a:prstGeom>
          <a:solidFill>
            <a:schemeClr val="dk1"/>
          </a:solidFill>
          <a:ln>
            <a:noFill/>
          </a:ln>
        </p:spPr>
      </p:sp>
      <p:sp>
        <p:nvSpPr>
          <p:cNvPr id="275" name="Google Shape;275;p78"/>
          <p:cNvSpPr txBox="1">
            <a:spLocks noGrp="1"/>
          </p:cNvSpPr>
          <p:nvPr>
            <p:ph type="body" idx="1"/>
          </p:nvPr>
        </p:nvSpPr>
        <p:spPr>
          <a:xfrm>
            <a:off x="7197919" y="1206010"/>
            <a:ext cx="3879851" cy="501677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2669667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ext Left - Narrow Block Right">
  <p:cSld name="Text Left - Narrow Block Right">
    <p:spTree>
      <p:nvGrpSpPr>
        <p:cNvPr id="1" name="Shape 276"/>
        <p:cNvGrpSpPr/>
        <p:nvPr/>
      </p:nvGrpSpPr>
      <p:grpSpPr>
        <a:xfrm>
          <a:off x="0" y="0"/>
          <a:ext cx="0" cy="0"/>
          <a:chOff x="0" y="0"/>
          <a:chExt cx="0" cy="0"/>
        </a:xfrm>
      </p:grpSpPr>
      <p:sp>
        <p:nvSpPr>
          <p:cNvPr id="277" name="Google Shape;277;p79"/>
          <p:cNvSpPr txBox="1">
            <a:spLocks noGrp="1"/>
          </p:cNvSpPr>
          <p:nvPr>
            <p:ph type="title"/>
          </p:nvPr>
        </p:nvSpPr>
        <p:spPr>
          <a:xfrm>
            <a:off x="996237" y="946704"/>
            <a:ext cx="5991417" cy="1249845"/>
          </a:xfrm>
          <a:prstGeom prst="rect">
            <a:avLst/>
          </a:prstGeom>
          <a:noFill/>
          <a:ln>
            <a:noFill/>
          </a:ln>
        </p:spPr>
        <p:txBody>
          <a:bodyPr spcFirstLastPara="1" wrap="square" lIns="0" tIns="19200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79"/>
          <p:cNvSpPr>
            <a:spLocks noGrp="1"/>
          </p:cNvSpPr>
          <p:nvPr>
            <p:ph type="pic" idx="2"/>
          </p:nvPr>
        </p:nvSpPr>
        <p:spPr>
          <a:xfrm>
            <a:off x="8124823" y="0"/>
            <a:ext cx="4067176" cy="6858000"/>
          </a:xfrm>
          <a:prstGeom prst="rect">
            <a:avLst/>
          </a:prstGeom>
          <a:solidFill>
            <a:schemeClr val="dk1"/>
          </a:solidFill>
          <a:ln>
            <a:noFill/>
          </a:ln>
        </p:spPr>
      </p:sp>
      <p:sp>
        <p:nvSpPr>
          <p:cNvPr id="279" name="Google Shape;279;p79"/>
          <p:cNvSpPr txBox="1">
            <a:spLocks noGrp="1"/>
          </p:cNvSpPr>
          <p:nvPr>
            <p:ph type="body" idx="1"/>
          </p:nvPr>
        </p:nvSpPr>
        <p:spPr>
          <a:xfrm>
            <a:off x="1003852" y="2769251"/>
            <a:ext cx="5991416" cy="32494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7683335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Large Heading with Block">
  <p:cSld name="Large Heading with Block">
    <p:bg>
      <p:bgPr>
        <a:solidFill>
          <a:schemeClr val="lt2"/>
        </a:solidFill>
        <a:effectLst/>
      </p:bgPr>
    </p:bg>
    <p:spTree>
      <p:nvGrpSpPr>
        <p:cNvPr id="1" name="Shape 280"/>
        <p:cNvGrpSpPr/>
        <p:nvPr/>
      </p:nvGrpSpPr>
      <p:grpSpPr>
        <a:xfrm>
          <a:off x="0" y="0"/>
          <a:ext cx="0" cy="0"/>
          <a:chOff x="0" y="0"/>
          <a:chExt cx="0" cy="0"/>
        </a:xfrm>
      </p:grpSpPr>
      <p:sp>
        <p:nvSpPr>
          <p:cNvPr id="281" name="Google Shape;281;p80"/>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82" name="Google Shape;282;p80"/>
          <p:cNvSpPr>
            <a:spLocks noGrp="1"/>
          </p:cNvSpPr>
          <p:nvPr>
            <p:ph type="pic" idx="2"/>
          </p:nvPr>
        </p:nvSpPr>
        <p:spPr>
          <a:xfrm>
            <a:off x="6096001" y="-30480"/>
            <a:ext cx="6085840" cy="6888480"/>
          </a:xfrm>
          <a:prstGeom prst="rect">
            <a:avLst/>
          </a:prstGeom>
          <a:solidFill>
            <a:schemeClr val="dk1"/>
          </a:solidFill>
          <a:ln>
            <a:noFill/>
          </a:ln>
        </p:spPr>
      </p:sp>
      <p:sp>
        <p:nvSpPr>
          <p:cNvPr id="283" name="Google Shape;283;p80"/>
          <p:cNvSpPr txBox="1">
            <a:spLocks noGrp="1"/>
          </p:cNvSpPr>
          <p:nvPr>
            <p:ph type="title"/>
          </p:nvPr>
        </p:nvSpPr>
        <p:spPr>
          <a:xfrm>
            <a:off x="1024971" y="1175303"/>
            <a:ext cx="10146612" cy="1647411"/>
          </a:xfrm>
          <a:prstGeom prst="rect">
            <a:avLst/>
          </a:prstGeom>
          <a:noFill/>
          <a:ln>
            <a:noFill/>
          </a:ln>
          <a:effectLst>
            <a:outerShdw blurRad="139700" dist="50800" dir="5400000" algn="t" rotWithShape="0">
              <a:srgbClr val="000000">
                <a:alpha val="13725"/>
              </a:srgbClr>
            </a:outerShdw>
          </a:effectLst>
        </p:spPr>
        <p:txBody>
          <a:bodyPr spcFirstLastPara="1" wrap="square" lIns="0" tIns="192000" rIns="0" bIns="0" anchor="t" anchorCtr="0">
            <a:noAutofit/>
          </a:bodyPr>
          <a:lstStyle>
            <a:lvl1pPr lvl="0" algn="l">
              <a:lnSpc>
                <a:spcPct val="100000"/>
              </a:lnSpc>
              <a:spcBef>
                <a:spcPts val="0"/>
              </a:spcBef>
              <a:spcAft>
                <a:spcPts val="0"/>
              </a:spcAft>
              <a:buClr>
                <a:schemeClr val="accent1"/>
              </a:buClr>
              <a:buSzPts val="12000"/>
              <a:buFont typeface="Georgia"/>
              <a:buNone/>
              <a:defRPr sz="12000" b="1" i="0">
                <a:solidFill>
                  <a:schemeClr val="accen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80"/>
          <p:cNvSpPr txBox="1">
            <a:spLocks noGrp="1"/>
          </p:cNvSpPr>
          <p:nvPr>
            <p:ph type="body" idx="1"/>
          </p:nvPr>
        </p:nvSpPr>
        <p:spPr>
          <a:xfrm>
            <a:off x="1003852" y="3429000"/>
            <a:ext cx="4141355" cy="253507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0043979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Quote - Dark Blue">
  <p:cSld name="Quote - Dark Blue">
    <p:spTree>
      <p:nvGrpSpPr>
        <p:cNvPr id="1" name="Shape 285"/>
        <p:cNvGrpSpPr/>
        <p:nvPr/>
      </p:nvGrpSpPr>
      <p:grpSpPr>
        <a:xfrm>
          <a:off x="0" y="0"/>
          <a:ext cx="0" cy="0"/>
          <a:chOff x="0" y="0"/>
          <a:chExt cx="0" cy="0"/>
        </a:xfrm>
      </p:grpSpPr>
      <p:sp>
        <p:nvSpPr>
          <p:cNvPr id="286" name="Google Shape;286;p81"/>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87" name="Google Shape;287;p81"/>
          <p:cNvSpPr/>
          <p:nvPr/>
        </p:nvSpPr>
        <p:spPr>
          <a:xfrm>
            <a:off x="1227693" y="740231"/>
            <a:ext cx="10964307" cy="611777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Nova Cond Light" panose="020B0306020202020204" pitchFamily="34" charset="0"/>
              <a:ea typeface="Arial"/>
              <a:cs typeface="Arial"/>
              <a:sym typeface="Arial"/>
            </a:endParaRPr>
          </a:p>
        </p:txBody>
      </p:sp>
      <p:sp>
        <p:nvSpPr>
          <p:cNvPr id="288" name="Google Shape;288;p81"/>
          <p:cNvSpPr/>
          <p:nvPr/>
        </p:nvSpPr>
        <p:spPr>
          <a:xfrm rot="5400000">
            <a:off x="1901819" y="1209340"/>
            <a:ext cx="1068080" cy="914400"/>
          </a:xfrm>
          <a:custGeom>
            <a:avLst/>
            <a:gdLst/>
            <a:ahLst/>
            <a:cxnLst/>
            <a:rect l="l" t="t" r="r" b="b"/>
            <a:pathLst>
              <a:path w="1068080" h="914400" extrusionOk="0">
                <a:moveTo>
                  <a:pt x="0" y="914400"/>
                </a:moveTo>
                <a:lnTo>
                  <a:pt x="0" y="0"/>
                </a:lnTo>
                <a:lnTo>
                  <a:pt x="914400" y="0"/>
                </a:lnTo>
                <a:lnTo>
                  <a:pt x="914400" y="760720"/>
                </a:lnTo>
                <a:lnTo>
                  <a:pt x="1068080" y="914400"/>
                </a:lnTo>
                <a:lnTo>
                  <a:pt x="914400" y="914400"/>
                </a:lnTo>
                <a:close/>
              </a:path>
            </a:pathLst>
          </a:custGeom>
          <a:solidFill>
            <a:schemeClr val="accent1"/>
          </a:solidFill>
          <a:ln>
            <a:noFill/>
          </a:ln>
          <a:effectLst>
            <a:outerShdw blurRad="508000" dist="254000" dir="5400000" algn="t" rotWithShape="0">
              <a:srgbClr val="000000">
                <a:alpha val="29803"/>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dirty="0">
              <a:solidFill>
                <a:schemeClr val="lt1"/>
              </a:solidFill>
              <a:latin typeface="Arial Nova Cond Light" panose="020B0306020202020204" pitchFamily="34" charset="0"/>
              <a:ea typeface="Arial"/>
              <a:cs typeface="Arial"/>
              <a:sym typeface="Arial"/>
            </a:endParaRPr>
          </a:p>
        </p:txBody>
      </p:sp>
      <p:pic>
        <p:nvPicPr>
          <p:cNvPr id="289" name="Google Shape;289;p81" descr="Open quotation mark"/>
          <p:cNvPicPr preferRelativeResize="0"/>
          <p:nvPr/>
        </p:nvPicPr>
        <p:blipFill rotWithShape="1">
          <a:blip r:embed="rId2">
            <a:alphaModFix/>
          </a:blip>
          <a:srcRect/>
          <a:stretch/>
        </p:blipFill>
        <p:spPr>
          <a:xfrm>
            <a:off x="1978659" y="1132500"/>
            <a:ext cx="914400" cy="914400"/>
          </a:xfrm>
          <a:prstGeom prst="rect">
            <a:avLst/>
          </a:prstGeom>
          <a:noFill/>
          <a:ln>
            <a:noFill/>
          </a:ln>
        </p:spPr>
      </p:pic>
      <p:sp>
        <p:nvSpPr>
          <p:cNvPr id="290" name="Google Shape;290;p81"/>
          <p:cNvSpPr txBox="1">
            <a:spLocks noGrp="1"/>
          </p:cNvSpPr>
          <p:nvPr>
            <p:ph type="body" idx="1"/>
          </p:nvPr>
        </p:nvSpPr>
        <p:spPr>
          <a:xfrm>
            <a:off x="1978657" y="2986692"/>
            <a:ext cx="9233315" cy="18079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lt2"/>
              </a:buClr>
              <a:buSzPts val="4000"/>
              <a:buNone/>
              <a:defRPr sz="4000">
                <a:solidFill>
                  <a:schemeClr val="lt2"/>
                </a:solidFill>
                <a:latin typeface="Georgia"/>
                <a:ea typeface="Georgia"/>
                <a:cs typeface="Georgia"/>
                <a:sym typeface="Georgia"/>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91" name="Google Shape;291;p81"/>
          <p:cNvSpPr txBox="1">
            <a:spLocks noGrp="1"/>
          </p:cNvSpPr>
          <p:nvPr>
            <p:ph type="body" idx="2"/>
          </p:nvPr>
        </p:nvSpPr>
        <p:spPr>
          <a:xfrm>
            <a:off x="1978659" y="5235160"/>
            <a:ext cx="4285664" cy="9985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lt2"/>
              </a:buClr>
              <a:buSzPts val="1800"/>
              <a:buNone/>
              <a:defRPr sz="1800" b="0">
                <a:solidFill>
                  <a:schemeClr val="lt2"/>
                </a:solidFill>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0574124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Quote - Grey">
  <p:cSld name="Quote - Grey">
    <p:bg>
      <p:bgPr>
        <a:solidFill>
          <a:schemeClr val="lt2"/>
        </a:solidFill>
        <a:effectLst/>
      </p:bgPr>
    </p:bg>
    <p:spTree>
      <p:nvGrpSpPr>
        <p:cNvPr id="1" name="Shape 292"/>
        <p:cNvGrpSpPr/>
        <p:nvPr/>
      </p:nvGrpSpPr>
      <p:grpSpPr>
        <a:xfrm>
          <a:off x="0" y="0"/>
          <a:ext cx="0" cy="0"/>
          <a:chOff x="0" y="0"/>
          <a:chExt cx="0" cy="0"/>
        </a:xfrm>
      </p:grpSpPr>
      <p:sp>
        <p:nvSpPr>
          <p:cNvPr id="293" name="Google Shape;293;p82"/>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
        <p:nvSpPr>
          <p:cNvPr id="294" name="Google Shape;294;p82"/>
          <p:cNvSpPr/>
          <p:nvPr/>
        </p:nvSpPr>
        <p:spPr>
          <a:xfrm>
            <a:off x="1227693" y="740231"/>
            <a:ext cx="10964307" cy="61177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Nova Cond Light" panose="020B0306020202020204" pitchFamily="34" charset="0"/>
              <a:ea typeface="Arial"/>
              <a:cs typeface="Arial"/>
              <a:sym typeface="Arial"/>
            </a:endParaRPr>
          </a:p>
        </p:txBody>
      </p:sp>
      <p:sp>
        <p:nvSpPr>
          <p:cNvPr id="295" name="Google Shape;295;p82"/>
          <p:cNvSpPr/>
          <p:nvPr/>
        </p:nvSpPr>
        <p:spPr>
          <a:xfrm rot="5400000">
            <a:off x="1901819" y="1209340"/>
            <a:ext cx="1068080" cy="914400"/>
          </a:xfrm>
          <a:custGeom>
            <a:avLst/>
            <a:gdLst/>
            <a:ahLst/>
            <a:cxnLst/>
            <a:rect l="l" t="t" r="r" b="b"/>
            <a:pathLst>
              <a:path w="1068080" h="914400" extrusionOk="0">
                <a:moveTo>
                  <a:pt x="0" y="914400"/>
                </a:moveTo>
                <a:lnTo>
                  <a:pt x="0" y="0"/>
                </a:lnTo>
                <a:lnTo>
                  <a:pt x="914400" y="0"/>
                </a:lnTo>
                <a:lnTo>
                  <a:pt x="914400" y="760720"/>
                </a:lnTo>
                <a:lnTo>
                  <a:pt x="1068080" y="914400"/>
                </a:lnTo>
                <a:lnTo>
                  <a:pt x="914400" y="914400"/>
                </a:lnTo>
                <a:close/>
              </a:path>
            </a:pathLst>
          </a:custGeom>
          <a:solidFill>
            <a:schemeClr val="accent1"/>
          </a:solidFill>
          <a:ln>
            <a:noFill/>
          </a:ln>
          <a:effectLst>
            <a:outerShdw blurRad="508000" dist="254000" dir="5400000" algn="t" rotWithShape="0">
              <a:srgbClr val="000000">
                <a:alpha val="29803"/>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dirty="0">
              <a:solidFill>
                <a:schemeClr val="lt1"/>
              </a:solidFill>
              <a:latin typeface="Arial Nova Cond Light" panose="020B0306020202020204" pitchFamily="34" charset="0"/>
              <a:ea typeface="Arial"/>
              <a:cs typeface="Arial"/>
              <a:sym typeface="Arial"/>
            </a:endParaRPr>
          </a:p>
        </p:txBody>
      </p:sp>
      <p:pic>
        <p:nvPicPr>
          <p:cNvPr id="296" name="Google Shape;296;p82" descr="Open quotation mark"/>
          <p:cNvPicPr preferRelativeResize="0"/>
          <p:nvPr/>
        </p:nvPicPr>
        <p:blipFill rotWithShape="1">
          <a:blip r:embed="rId2">
            <a:alphaModFix/>
          </a:blip>
          <a:srcRect/>
          <a:stretch/>
        </p:blipFill>
        <p:spPr>
          <a:xfrm>
            <a:off x="1978659" y="1132500"/>
            <a:ext cx="914400" cy="914400"/>
          </a:xfrm>
          <a:prstGeom prst="rect">
            <a:avLst/>
          </a:prstGeom>
          <a:noFill/>
          <a:ln>
            <a:noFill/>
          </a:ln>
        </p:spPr>
      </p:pic>
      <p:sp>
        <p:nvSpPr>
          <p:cNvPr id="297" name="Google Shape;297;p82"/>
          <p:cNvSpPr txBox="1">
            <a:spLocks noGrp="1"/>
          </p:cNvSpPr>
          <p:nvPr>
            <p:ph type="body" idx="1"/>
          </p:nvPr>
        </p:nvSpPr>
        <p:spPr>
          <a:xfrm>
            <a:off x="1978657" y="2986692"/>
            <a:ext cx="9233315" cy="18079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4000"/>
              <a:buNone/>
              <a:defRPr sz="4000">
                <a:solidFill>
                  <a:schemeClr val="dk1"/>
                </a:solidFill>
                <a:latin typeface="Georgia"/>
                <a:ea typeface="Georgia"/>
                <a:cs typeface="Georgia"/>
                <a:sym typeface="Georgia"/>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298" name="Google Shape;298;p82"/>
          <p:cNvSpPr txBox="1">
            <a:spLocks noGrp="1"/>
          </p:cNvSpPr>
          <p:nvPr>
            <p:ph type="body" idx="2"/>
          </p:nvPr>
        </p:nvSpPr>
        <p:spPr>
          <a:xfrm>
            <a:off x="1978659" y="5235160"/>
            <a:ext cx="4285664" cy="9985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800"/>
              <a:buNone/>
              <a:defRPr sz="1800" b="0">
                <a:solidFill>
                  <a:schemeClr val="dk1"/>
                </a:solidFill>
                <a:latin typeface="Arial Nova Cond Light" panose="020B0306020202020204" pitchFamily="34" charset="0"/>
              </a:defRPr>
            </a:lvl1pPr>
            <a:lvl2pPr marL="914400" lvl="1" indent="-228600" algn="l">
              <a:lnSpc>
                <a:spcPct val="100000"/>
              </a:lnSpc>
              <a:spcBef>
                <a:spcPts val="499"/>
              </a:spcBef>
              <a:spcAft>
                <a:spcPts val="0"/>
              </a:spcAft>
              <a:buClr>
                <a:schemeClr val="dk1"/>
              </a:buClr>
              <a:buSzPts val="1800"/>
              <a:buNone/>
              <a:defRPr/>
            </a:lvl2pPr>
            <a:lvl3pPr marL="1371600" lvl="2" indent="-228600" algn="l">
              <a:lnSpc>
                <a:spcPct val="100000"/>
              </a:lnSpc>
              <a:spcBef>
                <a:spcPts val="499"/>
              </a:spcBef>
              <a:spcAft>
                <a:spcPts val="0"/>
              </a:spcAft>
              <a:buClr>
                <a:schemeClr val="dk1"/>
              </a:buClr>
              <a:buSzPts val="1800"/>
              <a:buNone/>
              <a:defRPr/>
            </a:lvl3pPr>
            <a:lvl4pPr marL="1828800" lvl="3" indent="-228600" algn="l">
              <a:lnSpc>
                <a:spcPct val="100000"/>
              </a:lnSpc>
              <a:spcBef>
                <a:spcPts val="499"/>
              </a:spcBef>
              <a:spcAft>
                <a:spcPts val="0"/>
              </a:spcAft>
              <a:buClr>
                <a:schemeClr val="dk1"/>
              </a:buClr>
              <a:buSzPts val="1800"/>
              <a:buNone/>
              <a:defRPr/>
            </a:lvl4pPr>
            <a:lvl5pPr marL="2286000" lvl="4" indent="-228600" algn="l">
              <a:lnSpc>
                <a:spcPct val="10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780132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Video">
  <p:cSld name="Video">
    <p:bg>
      <p:bgPr>
        <a:solidFill>
          <a:schemeClr val="dk1"/>
        </a:solidFill>
        <a:effectLst/>
      </p:bgPr>
    </p:bg>
    <p:spTree>
      <p:nvGrpSpPr>
        <p:cNvPr id="1" name="Shape 299"/>
        <p:cNvGrpSpPr/>
        <p:nvPr/>
      </p:nvGrpSpPr>
      <p:grpSpPr>
        <a:xfrm>
          <a:off x="0" y="0"/>
          <a:ext cx="0" cy="0"/>
          <a:chOff x="0" y="0"/>
          <a:chExt cx="0" cy="0"/>
        </a:xfrm>
      </p:grpSpPr>
      <p:sp>
        <p:nvSpPr>
          <p:cNvPr id="300" name="Google Shape;300;p83"/>
          <p:cNvSpPr txBox="1">
            <a:spLocks noGrp="1"/>
          </p:cNvSpPr>
          <p:nvPr>
            <p:ph type="title"/>
          </p:nvPr>
        </p:nvSpPr>
        <p:spPr>
          <a:xfrm>
            <a:off x="501926" y="1015634"/>
            <a:ext cx="2779755" cy="2743566"/>
          </a:xfrm>
          <a:prstGeom prst="rect">
            <a:avLst/>
          </a:prstGeom>
          <a:noFill/>
          <a:ln>
            <a:noFill/>
          </a:ln>
        </p:spPr>
        <p:txBody>
          <a:bodyPr spcFirstLastPara="1" wrap="square" lIns="0" tIns="192000" rIns="0" bIns="0" anchor="t" anchorCtr="0">
            <a:noAutofit/>
          </a:bodyPr>
          <a:lstStyle>
            <a:lvl1pPr lvl="0" algn="l">
              <a:lnSpc>
                <a:spcPct val="100000"/>
              </a:lnSpc>
              <a:spcBef>
                <a:spcPts val="0"/>
              </a:spcBef>
              <a:spcAft>
                <a:spcPts val="0"/>
              </a:spcAft>
              <a:buClr>
                <a:schemeClr val="lt2"/>
              </a:buClr>
              <a:buSzPts val="3600"/>
              <a:buFont typeface="Georgia"/>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83"/>
          <p:cNvSpPr>
            <a:spLocks noGrp="1"/>
          </p:cNvSpPr>
          <p:nvPr>
            <p:ph type="media" idx="2"/>
          </p:nvPr>
        </p:nvSpPr>
        <p:spPr>
          <a:xfrm>
            <a:off x="3698241" y="601902"/>
            <a:ext cx="7909617" cy="5654196"/>
          </a:xfrm>
          <a:prstGeom prst="rect">
            <a:avLst/>
          </a:prstGeom>
          <a:gradFill>
            <a:gsLst>
              <a:gs pos="0">
                <a:srgbClr val="023B40">
                  <a:alpha val="40000"/>
                </a:srgbClr>
              </a:gs>
              <a:gs pos="99000">
                <a:srgbClr val="023B40">
                  <a:alpha val="20000"/>
                </a:srgbClr>
              </a:gs>
              <a:gs pos="100000">
                <a:srgbClr val="023B40">
                  <a:alpha val="20000"/>
                </a:srgbClr>
              </a:gs>
            </a:gsLst>
            <a:lin ang="5400000" scaled="0"/>
          </a:gradFill>
          <a:ln>
            <a:noFill/>
          </a:ln>
        </p:spPr>
        <p:txBody>
          <a:bodyPr spcFirstLastPara="1" wrap="square" lIns="0" tIns="0" rIns="0" bIns="0" anchor="ctr" anchorCtr="0">
            <a:normAutofit/>
          </a:bodyPr>
          <a:lstStyle>
            <a:lvl1pPr marR="0" lvl="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rial Nova Cond Light" panose="020B0306020202020204" pitchFamily="34" charset="0"/>
                <a:ea typeface="Arial Nova Cond Light" panose="020B0306020202020204" pitchFamily="34" charset="0"/>
                <a:cs typeface="Arial"/>
                <a:sym typeface="Arial"/>
              </a:defRPr>
            </a:lvl1pPr>
            <a:lvl2pPr marR="0" lvl="1" algn="l" rtl="0">
              <a:lnSpc>
                <a:spcPct val="100000"/>
              </a:lnSpc>
              <a:spcBef>
                <a:spcPts val="499"/>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2pPr>
            <a:lvl3pPr marR="0" lvl="2" algn="l" rtl="0">
              <a:lnSpc>
                <a:spcPct val="10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302" name="Google Shape;302;p83"/>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418832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theme" Target="../theme/theme2.xml"/><Relationship Id="rId8"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theme" Target="../theme/theme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8" Type="http://schemas.openxmlformats.org/officeDocument/2006/relationships/slideLayout" Target="../slideLayouts/slideLayout77.xml"/><Relationship Id="rId3"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40"/>
          <p:cNvSpPr txBox="1">
            <a:spLocks noGrp="1"/>
          </p:cNvSpPr>
          <p:nvPr>
            <p:ph type="title"/>
          </p:nvPr>
        </p:nvSpPr>
        <p:spPr>
          <a:xfrm>
            <a:off x="1003852" y="582389"/>
            <a:ext cx="10177669" cy="1249845"/>
          </a:xfrm>
          <a:prstGeom prst="rect">
            <a:avLst/>
          </a:prstGeom>
          <a:noFill/>
          <a:ln>
            <a:noFill/>
          </a:ln>
        </p:spPr>
        <p:txBody>
          <a:bodyPr spcFirstLastPara="1" wrap="square" lIns="0" tIns="192000" rIns="0" bIns="0" anchor="t" anchorCtr="0">
            <a:noAutofit/>
          </a:bodyPr>
          <a:lstStyle>
            <a:lvl1pPr marR="0" lvl="0" algn="l" rtl="0">
              <a:lnSpc>
                <a:spcPct val="100000"/>
              </a:lnSpc>
              <a:spcBef>
                <a:spcPts val="0"/>
              </a:spcBef>
              <a:spcAft>
                <a:spcPts val="0"/>
              </a:spcAft>
              <a:buClr>
                <a:schemeClr val="dk1"/>
              </a:buClr>
              <a:buSzPts val="3600"/>
              <a:buFont typeface="Georgia"/>
              <a:buNone/>
              <a:defRPr sz="3600" b="1"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40"/>
          <p:cNvSpPr txBox="1">
            <a:spLocks noGrp="1"/>
          </p:cNvSpPr>
          <p:nvPr>
            <p:ph type="body" idx="1"/>
          </p:nvPr>
        </p:nvSpPr>
        <p:spPr>
          <a:xfrm>
            <a:off x="1003853" y="2150286"/>
            <a:ext cx="10177671" cy="3793315"/>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00000"/>
              </a:lnSpc>
              <a:spcBef>
                <a:spcPts val="499"/>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2pPr>
            <a:lvl3pPr marL="1371600" marR="0" lvl="2" indent="-228600" algn="l" rtl="0">
              <a:lnSpc>
                <a:spcPct val="10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10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87" name="Google Shape;87;p40"/>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800" b="1" i="0" u="none" strike="noStrike" cap="none">
                <a:solidFill>
                  <a:schemeClr val="dk1"/>
                </a:solidFill>
                <a:latin typeface="Arial Nova Cond Light" panose="020B0306020202020204" pitchFamily="34" charset="0"/>
                <a:ea typeface="Arial Nova Cond Light" panose="020B0306020202020204" pitchFamily="34" charset="0"/>
                <a:cs typeface="Arial"/>
                <a:sym typeface="Arial"/>
              </a:defRPr>
            </a:lvl1pPr>
            <a:lvl2pPr marL="0" marR="0" lvl="1" indent="0" algn="ctr" rtl="0">
              <a:spcBef>
                <a:spcPts val="0"/>
              </a:spcBef>
              <a:buNone/>
              <a:defRPr sz="800" b="1" i="0" u="none" strike="noStrike" cap="none">
                <a:solidFill>
                  <a:schemeClr val="dk1"/>
                </a:solidFill>
                <a:latin typeface="Arial"/>
                <a:ea typeface="Arial"/>
                <a:cs typeface="Arial"/>
                <a:sym typeface="Arial"/>
              </a:defRPr>
            </a:lvl2pPr>
            <a:lvl3pPr marL="0" marR="0" lvl="2" indent="0" algn="ctr" rtl="0">
              <a:spcBef>
                <a:spcPts val="0"/>
              </a:spcBef>
              <a:buNone/>
              <a:defRPr sz="800" b="1" i="0" u="none" strike="noStrike" cap="none">
                <a:solidFill>
                  <a:schemeClr val="dk1"/>
                </a:solidFill>
                <a:latin typeface="Arial"/>
                <a:ea typeface="Arial"/>
                <a:cs typeface="Arial"/>
                <a:sym typeface="Arial"/>
              </a:defRPr>
            </a:lvl3pPr>
            <a:lvl4pPr marL="0" marR="0" lvl="3" indent="0" algn="ctr" rtl="0">
              <a:spcBef>
                <a:spcPts val="0"/>
              </a:spcBef>
              <a:buNone/>
              <a:defRPr sz="800" b="1" i="0" u="none" strike="noStrike" cap="none">
                <a:solidFill>
                  <a:schemeClr val="dk1"/>
                </a:solidFill>
                <a:latin typeface="Arial"/>
                <a:ea typeface="Arial"/>
                <a:cs typeface="Arial"/>
                <a:sym typeface="Arial"/>
              </a:defRPr>
            </a:lvl4pPr>
            <a:lvl5pPr marL="0" marR="0" lvl="4" indent="0" algn="ctr" rtl="0">
              <a:spcBef>
                <a:spcPts val="0"/>
              </a:spcBef>
              <a:buNone/>
              <a:defRPr sz="800" b="1" i="0" u="none" strike="noStrike" cap="none">
                <a:solidFill>
                  <a:schemeClr val="dk1"/>
                </a:solidFill>
                <a:latin typeface="Arial"/>
                <a:ea typeface="Arial"/>
                <a:cs typeface="Arial"/>
                <a:sym typeface="Arial"/>
              </a:defRPr>
            </a:lvl5pPr>
            <a:lvl6pPr marL="0" marR="0" lvl="5" indent="0" algn="ctr" rtl="0">
              <a:spcBef>
                <a:spcPts val="0"/>
              </a:spcBef>
              <a:buNone/>
              <a:defRPr sz="800" b="1" i="0" u="none" strike="noStrike" cap="none">
                <a:solidFill>
                  <a:schemeClr val="dk1"/>
                </a:solidFill>
                <a:latin typeface="Arial"/>
                <a:ea typeface="Arial"/>
                <a:cs typeface="Arial"/>
                <a:sym typeface="Arial"/>
              </a:defRPr>
            </a:lvl6pPr>
            <a:lvl7pPr marL="0" marR="0" lvl="6" indent="0" algn="ctr" rtl="0">
              <a:spcBef>
                <a:spcPts val="0"/>
              </a:spcBef>
              <a:buNone/>
              <a:defRPr sz="800" b="1" i="0" u="none" strike="noStrike" cap="none">
                <a:solidFill>
                  <a:schemeClr val="dk1"/>
                </a:solidFill>
                <a:latin typeface="Arial"/>
                <a:ea typeface="Arial"/>
                <a:cs typeface="Arial"/>
                <a:sym typeface="Arial"/>
              </a:defRPr>
            </a:lvl7pPr>
            <a:lvl8pPr marL="0" marR="0" lvl="7" indent="0" algn="ctr" rtl="0">
              <a:spcBef>
                <a:spcPts val="0"/>
              </a:spcBef>
              <a:buNone/>
              <a:defRPr sz="800" b="1" i="0" u="none" strike="noStrike" cap="none">
                <a:solidFill>
                  <a:schemeClr val="dk1"/>
                </a:solidFill>
                <a:latin typeface="Arial"/>
                <a:ea typeface="Arial"/>
                <a:cs typeface="Arial"/>
                <a:sym typeface="Arial"/>
              </a:defRPr>
            </a:lvl8pPr>
            <a:lvl9pPr marL="0" marR="0" lvl="8" indent="0" algn="ctr" rtl="0">
              <a:spcBef>
                <a:spcPts val="0"/>
              </a:spcBef>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772" r:id="rId34"/>
    <p:sldLayoutId id="2147483773"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Nova Cond Light" panose="020B0306020202020204" pitchFamily="34" charset="0"/>
          <a:ea typeface="Arial Nova Cond Light" panose="020B0306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346">
          <p15:clr>
            <a:srgbClr val="F26B43"/>
          </p15:clr>
        </p15:guide>
        <p15:guide id="4" orient="horz" pos="3952">
          <p15:clr>
            <a:srgbClr val="F26B43"/>
          </p15:clr>
        </p15:guide>
        <p15:guide id="5" pos="643">
          <p15:clr>
            <a:srgbClr val="F26B43"/>
          </p15:clr>
        </p15:guide>
        <p15:guide id="6" pos="7039">
          <p15:clr>
            <a:srgbClr val="F26B43"/>
          </p15:clr>
        </p15:guide>
        <p15:guide id="7">
          <p15:clr>
            <a:srgbClr val="F26B43"/>
          </p15:clr>
        </p15:guide>
        <p15:guide id="8" pos="7680">
          <p15:clr>
            <a:srgbClr val="F26B43"/>
          </p15:clr>
        </p15:guide>
        <p15:guide id="9" orient="horz">
          <p15:clr>
            <a:srgbClr val="F26B43"/>
          </p15:clr>
        </p15:guide>
        <p15:guide id="10" orient="horz" pos="4320">
          <p15:clr>
            <a:srgbClr val="F26B43"/>
          </p15:clr>
        </p15:guide>
        <p15:guide id="11" pos="1277">
          <p15:clr>
            <a:srgbClr val="F26B43"/>
          </p15:clr>
        </p15:guide>
        <p15:guide id="12" orient="horz" pos="709">
          <p15:clr>
            <a:srgbClr val="F26B43"/>
          </p15:clr>
        </p15:guide>
        <p15:guide id="13" pos="19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3852" y="582389"/>
            <a:ext cx="10177669"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1003853" y="2150286"/>
            <a:ext cx="10177671" cy="379331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0352485-EC98-40BC-8A75-FB0358A46464}"/>
              </a:ext>
            </a:extLst>
          </p:cNvPr>
          <p:cNvSpPr>
            <a:spLocks noGrp="1"/>
          </p:cNvSpPr>
          <p:nvPr>
            <p:ph type="sldNum" sz="quarter" idx="4"/>
          </p:nvPr>
        </p:nvSpPr>
        <p:spPr>
          <a:xfrm>
            <a:off x="1" y="6356352"/>
            <a:ext cx="1003852" cy="365125"/>
          </a:xfrm>
          <a:prstGeom prst="rect">
            <a:avLst/>
          </a:prstGeom>
        </p:spPr>
        <p:txBody>
          <a:bodyPr vert="horz" lIns="91440" tIns="45720" rIns="91440" bIns="45720" rtlCol="0" anchor="ctr"/>
          <a:lstStyle>
            <a:lvl1pPr algn="ctr">
              <a:defRPr sz="800" b="1">
                <a:solidFill>
                  <a:schemeClr val="tx1"/>
                </a:solidFill>
                <a:latin typeface="Arial Nova Cond Light" panose="020B0306020202020204" pitchFamily="34" charset="0"/>
              </a:defRPr>
            </a:lvl1pPr>
          </a:lstStyle>
          <a:p>
            <a:fld id="{0969892B-6FB2-445D-B6A4-8332FBFF141C}" type="slidenum">
              <a:rPr lang="en-US" smtClean="0"/>
              <a:pPr/>
              <a:t>‹#›</a:t>
            </a:fld>
            <a:endParaRPr lang="en-US" dirty="0"/>
          </a:p>
        </p:txBody>
      </p:sp>
    </p:spTree>
    <p:extLst>
      <p:ext uri="{BB962C8B-B14F-4D97-AF65-F5344CB8AC3E}">
        <p14:creationId xmlns:p14="http://schemas.microsoft.com/office/powerpoint/2010/main" val="269281774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Lst>
  <p:hf hdr="0" ftr="0" dt="0"/>
  <p:txStyles>
    <p:titleStyle>
      <a:lvl1pPr algn="l" defTabSz="914296" rtl="0" eaLnBrk="1" latinLnBrk="0" hangingPunct="1">
        <a:lnSpc>
          <a:spcPct val="100000"/>
        </a:lnSpc>
        <a:spcBef>
          <a:spcPct val="0"/>
        </a:spcBef>
        <a:buNone/>
        <a:defRPr sz="3600" b="1" i="0" kern="1200" spc="0" baseline="0">
          <a:solidFill>
            <a:schemeClr val="tx1"/>
          </a:solidFill>
          <a:latin typeface="+mj-lt"/>
          <a:ea typeface="Montserrat" charset="0"/>
          <a:cs typeface="Montserrat" charset="0"/>
        </a:defRPr>
      </a:lvl1pPr>
    </p:titleStyle>
    <p:bodyStyle>
      <a:lvl1pPr marL="0" indent="0" algn="l" defTabSz="914296" rtl="0" eaLnBrk="1" latinLnBrk="0" hangingPunct="1">
        <a:lnSpc>
          <a:spcPct val="100000"/>
        </a:lnSpc>
        <a:spcBef>
          <a:spcPts val="1000"/>
        </a:spcBef>
        <a:buFont typeface="Arial" panose="020B0604020202020204" pitchFamily="34" charset="0"/>
        <a:buNone/>
        <a:defRPr sz="2400" kern="1200">
          <a:solidFill>
            <a:schemeClr val="tx1"/>
          </a:solidFill>
          <a:latin typeface="Arial Nova Cond Light" panose="020B0306020202020204" pitchFamily="34" charset="0"/>
          <a:ea typeface="+mn-ea"/>
          <a:cs typeface="+mn-cs"/>
        </a:defRPr>
      </a:lvl1pPr>
      <a:lvl2pPr marL="0" indent="0" algn="l" defTabSz="914296" rtl="0" eaLnBrk="1" latinLnBrk="0" hangingPunct="1">
        <a:lnSpc>
          <a:spcPct val="100000"/>
        </a:lnSpc>
        <a:spcBef>
          <a:spcPts val="499"/>
        </a:spcBef>
        <a:buFont typeface="Arial" panose="020B0604020202020204" pitchFamily="34" charset="0"/>
        <a:buNone/>
        <a:defRPr sz="2200" kern="1200">
          <a:solidFill>
            <a:schemeClr val="tx1"/>
          </a:solidFill>
          <a:latin typeface="Arial Nova Cond Light" panose="020B0306020202020204" pitchFamily="34" charset="0"/>
          <a:ea typeface="+mn-ea"/>
          <a:cs typeface="+mn-cs"/>
        </a:defRPr>
      </a:lvl2pPr>
      <a:lvl3pPr marL="0" indent="0" algn="l" defTabSz="914296" rtl="0" eaLnBrk="1" latinLnBrk="0" hangingPunct="1">
        <a:lnSpc>
          <a:spcPct val="100000"/>
        </a:lnSpc>
        <a:spcBef>
          <a:spcPts val="499"/>
        </a:spcBef>
        <a:buFont typeface="Arial" panose="020B0604020202020204" pitchFamily="34" charset="0"/>
        <a:buNone/>
        <a:defRPr sz="2000" kern="1200">
          <a:solidFill>
            <a:schemeClr val="tx1"/>
          </a:solidFill>
          <a:latin typeface="Arial Nova Cond Light" panose="020B0306020202020204" pitchFamily="34" charset="0"/>
          <a:ea typeface="+mn-ea"/>
          <a:cs typeface="+mn-cs"/>
        </a:defRPr>
      </a:lvl3pPr>
      <a:lvl4pPr marL="0" indent="0" algn="l" defTabSz="914296" rtl="0" eaLnBrk="1" latinLnBrk="0" hangingPunct="1">
        <a:lnSpc>
          <a:spcPct val="100000"/>
        </a:lnSpc>
        <a:spcBef>
          <a:spcPts val="499"/>
        </a:spcBef>
        <a:buFont typeface="Arial" panose="020B0604020202020204" pitchFamily="34" charset="0"/>
        <a:buNone/>
        <a:defRPr sz="2000" kern="1200">
          <a:solidFill>
            <a:schemeClr val="tx1"/>
          </a:solidFill>
          <a:latin typeface="Arial Nova Cond Light" panose="020B0306020202020204" pitchFamily="34" charset="0"/>
          <a:ea typeface="+mn-ea"/>
          <a:cs typeface="+mn-cs"/>
        </a:defRPr>
      </a:lvl4pPr>
      <a:lvl5pPr marL="0" indent="0" algn="l" defTabSz="914296" rtl="0" eaLnBrk="1" latinLnBrk="0" hangingPunct="1">
        <a:lnSpc>
          <a:spcPct val="100000"/>
        </a:lnSpc>
        <a:spcBef>
          <a:spcPts val="499"/>
        </a:spcBef>
        <a:buFont typeface="Arial" panose="020B0604020202020204" pitchFamily="34" charset="0"/>
        <a:buNone/>
        <a:defRPr sz="2000" kern="1200" baseline="0">
          <a:solidFill>
            <a:schemeClr val="tx1"/>
          </a:solidFill>
          <a:latin typeface="Arial Nova Cond Light" panose="020B0306020202020204" pitchFamily="34" charset="0"/>
          <a:ea typeface="+mn-ea"/>
          <a:cs typeface="+mn-cs"/>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7"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0" algn="l" defTabSz="914296" rtl="0" eaLnBrk="1" latinLnBrk="0" hangingPunct="1">
        <a:defRPr sz="1800" kern="1200">
          <a:solidFill>
            <a:schemeClr val="tx1"/>
          </a:solidFill>
          <a:latin typeface="+mn-lt"/>
          <a:ea typeface="+mn-ea"/>
          <a:cs typeface="+mn-cs"/>
        </a:defRPr>
      </a:lvl5pPr>
      <a:lvl6pPr marL="2285738" algn="l" defTabSz="914296" rtl="0" eaLnBrk="1" latinLnBrk="0" hangingPunct="1">
        <a:defRPr sz="1800" kern="1200">
          <a:solidFill>
            <a:schemeClr val="tx1"/>
          </a:solidFill>
          <a:latin typeface="+mn-lt"/>
          <a:ea typeface="+mn-ea"/>
          <a:cs typeface="+mn-cs"/>
        </a:defRPr>
      </a:lvl6pPr>
      <a:lvl7pPr marL="2742885" algn="l" defTabSz="914296" rtl="0" eaLnBrk="1" latinLnBrk="0" hangingPunct="1">
        <a:defRPr sz="1800" kern="1200">
          <a:solidFill>
            <a:schemeClr val="tx1"/>
          </a:solidFill>
          <a:latin typeface="+mn-lt"/>
          <a:ea typeface="+mn-ea"/>
          <a:cs typeface="+mn-cs"/>
        </a:defRPr>
      </a:lvl7pPr>
      <a:lvl8pPr marL="3200032" algn="l" defTabSz="914296" rtl="0" eaLnBrk="1" latinLnBrk="0" hangingPunct="1">
        <a:defRPr sz="1800" kern="1200">
          <a:solidFill>
            <a:schemeClr val="tx1"/>
          </a:solidFill>
          <a:latin typeface="+mn-lt"/>
          <a:ea typeface="+mn-ea"/>
          <a:cs typeface="+mn-cs"/>
        </a:defRPr>
      </a:lvl8pPr>
      <a:lvl9pPr marL="3657179" algn="l" defTabSz="9142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p15:clr>
            <a:srgbClr val="F26B43"/>
          </p15:clr>
        </p15:guide>
        <p15:guide id="27" orient="horz" pos="3952">
          <p15:clr>
            <a:srgbClr val="F26B43"/>
          </p15:clr>
        </p15:guide>
        <p15:guide id="28" pos="643">
          <p15:clr>
            <a:srgbClr val="F26B43"/>
          </p15:clr>
        </p15:guide>
        <p15:guide id="29" pos="7039">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p15:clr>
            <a:srgbClr val="F26B43"/>
          </p15:clr>
        </p15:guide>
        <p15:guide id="51" orient="horz" pos="709">
          <p15:clr>
            <a:srgbClr val="F26B43"/>
          </p15:clr>
        </p15:guide>
        <p15:guide id="52" pos="19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40"/>
          <p:cNvSpPr txBox="1">
            <a:spLocks noGrp="1"/>
          </p:cNvSpPr>
          <p:nvPr>
            <p:ph type="title"/>
          </p:nvPr>
        </p:nvSpPr>
        <p:spPr>
          <a:xfrm>
            <a:off x="1003852" y="582389"/>
            <a:ext cx="10177669" cy="1249845"/>
          </a:xfrm>
          <a:prstGeom prst="rect">
            <a:avLst/>
          </a:prstGeom>
          <a:noFill/>
          <a:ln>
            <a:noFill/>
          </a:ln>
        </p:spPr>
        <p:txBody>
          <a:bodyPr spcFirstLastPara="1" wrap="square" lIns="0" tIns="192000" rIns="0" bIns="0" anchor="t" anchorCtr="0">
            <a:noAutofit/>
          </a:bodyPr>
          <a:lstStyle>
            <a:lvl1pPr marR="0" lvl="0" algn="l" rtl="0">
              <a:lnSpc>
                <a:spcPct val="100000"/>
              </a:lnSpc>
              <a:spcBef>
                <a:spcPts val="0"/>
              </a:spcBef>
              <a:spcAft>
                <a:spcPts val="0"/>
              </a:spcAft>
              <a:buClr>
                <a:schemeClr val="dk1"/>
              </a:buClr>
              <a:buSzPts val="3600"/>
              <a:buFont typeface="Georgia"/>
              <a:buNone/>
              <a:defRPr sz="3600" b="1"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40"/>
          <p:cNvSpPr txBox="1">
            <a:spLocks noGrp="1"/>
          </p:cNvSpPr>
          <p:nvPr>
            <p:ph type="body" idx="1"/>
          </p:nvPr>
        </p:nvSpPr>
        <p:spPr>
          <a:xfrm>
            <a:off x="1003853" y="2150286"/>
            <a:ext cx="10177671" cy="3793315"/>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00000"/>
              </a:lnSpc>
              <a:spcBef>
                <a:spcPts val="499"/>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2pPr>
            <a:lvl3pPr marL="1371600" marR="0" lvl="2" indent="-228600" algn="l" rtl="0">
              <a:lnSpc>
                <a:spcPct val="10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10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87" name="Google Shape;87;p40"/>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800" b="1" i="0" u="none" strike="noStrike" cap="none">
                <a:solidFill>
                  <a:schemeClr val="dk1"/>
                </a:solidFill>
                <a:latin typeface="Arial Nova Cond Light" panose="020B0306020202020204" pitchFamily="34" charset="0"/>
                <a:ea typeface="Arial Nova Cond Light" panose="020B0306020202020204" pitchFamily="34" charset="0"/>
                <a:cs typeface="Arial"/>
                <a:sym typeface="Arial"/>
              </a:defRPr>
            </a:lvl1pPr>
            <a:lvl2pPr marL="0" marR="0" lvl="1" indent="0" algn="ctr" rtl="0">
              <a:spcBef>
                <a:spcPts val="0"/>
              </a:spcBef>
              <a:buNone/>
              <a:defRPr sz="800" b="1" i="0" u="none" strike="noStrike" cap="none">
                <a:solidFill>
                  <a:schemeClr val="dk1"/>
                </a:solidFill>
                <a:latin typeface="Arial"/>
                <a:ea typeface="Arial"/>
                <a:cs typeface="Arial"/>
                <a:sym typeface="Arial"/>
              </a:defRPr>
            </a:lvl2pPr>
            <a:lvl3pPr marL="0" marR="0" lvl="2" indent="0" algn="ctr" rtl="0">
              <a:spcBef>
                <a:spcPts val="0"/>
              </a:spcBef>
              <a:buNone/>
              <a:defRPr sz="800" b="1" i="0" u="none" strike="noStrike" cap="none">
                <a:solidFill>
                  <a:schemeClr val="dk1"/>
                </a:solidFill>
                <a:latin typeface="Arial"/>
                <a:ea typeface="Arial"/>
                <a:cs typeface="Arial"/>
                <a:sym typeface="Arial"/>
              </a:defRPr>
            </a:lvl3pPr>
            <a:lvl4pPr marL="0" marR="0" lvl="3" indent="0" algn="ctr" rtl="0">
              <a:spcBef>
                <a:spcPts val="0"/>
              </a:spcBef>
              <a:buNone/>
              <a:defRPr sz="800" b="1" i="0" u="none" strike="noStrike" cap="none">
                <a:solidFill>
                  <a:schemeClr val="dk1"/>
                </a:solidFill>
                <a:latin typeface="Arial"/>
                <a:ea typeface="Arial"/>
                <a:cs typeface="Arial"/>
                <a:sym typeface="Arial"/>
              </a:defRPr>
            </a:lvl4pPr>
            <a:lvl5pPr marL="0" marR="0" lvl="4" indent="0" algn="ctr" rtl="0">
              <a:spcBef>
                <a:spcPts val="0"/>
              </a:spcBef>
              <a:buNone/>
              <a:defRPr sz="800" b="1" i="0" u="none" strike="noStrike" cap="none">
                <a:solidFill>
                  <a:schemeClr val="dk1"/>
                </a:solidFill>
                <a:latin typeface="Arial"/>
                <a:ea typeface="Arial"/>
                <a:cs typeface="Arial"/>
                <a:sym typeface="Arial"/>
              </a:defRPr>
            </a:lvl5pPr>
            <a:lvl6pPr marL="0" marR="0" lvl="5" indent="0" algn="ctr" rtl="0">
              <a:spcBef>
                <a:spcPts val="0"/>
              </a:spcBef>
              <a:buNone/>
              <a:defRPr sz="800" b="1" i="0" u="none" strike="noStrike" cap="none">
                <a:solidFill>
                  <a:schemeClr val="dk1"/>
                </a:solidFill>
                <a:latin typeface="Arial"/>
                <a:ea typeface="Arial"/>
                <a:cs typeface="Arial"/>
                <a:sym typeface="Arial"/>
              </a:defRPr>
            </a:lvl6pPr>
            <a:lvl7pPr marL="0" marR="0" lvl="6" indent="0" algn="ctr" rtl="0">
              <a:spcBef>
                <a:spcPts val="0"/>
              </a:spcBef>
              <a:buNone/>
              <a:defRPr sz="800" b="1" i="0" u="none" strike="noStrike" cap="none">
                <a:solidFill>
                  <a:schemeClr val="dk1"/>
                </a:solidFill>
                <a:latin typeface="Arial"/>
                <a:ea typeface="Arial"/>
                <a:cs typeface="Arial"/>
                <a:sym typeface="Arial"/>
              </a:defRPr>
            </a:lvl7pPr>
            <a:lvl8pPr marL="0" marR="0" lvl="7" indent="0" algn="ctr" rtl="0">
              <a:spcBef>
                <a:spcPts val="0"/>
              </a:spcBef>
              <a:buNone/>
              <a:defRPr sz="800" b="1" i="0" u="none" strike="noStrike" cap="none">
                <a:solidFill>
                  <a:schemeClr val="dk1"/>
                </a:solidFill>
                <a:latin typeface="Arial"/>
                <a:ea typeface="Arial"/>
                <a:cs typeface="Arial"/>
                <a:sym typeface="Arial"/>
              </a:defRPr>
            </a:lvl8pPr>
            <a:lvl9pPr marL="0" marR="0" lvl="8" indent="0" algn="ctr" rtl="0">
              <a:spcBef>
                <a:spcPts val="0"/>
              </a:spcBef>
              <a:buNone/>
              <a:defRPr sz="8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46039444"/>
      </p:ext>
    </p:extLst>
  </p:cSld>
  <p:clrMap bg1="lt1" tx1="dk1" bg2="dk2" tx2="lt2" accent1="accent1" accent2="accent2" accent3="accent3" accent4="accent4" accent5="accent5" accent6="accent6" hlink="hlink" folHlink="folHlink"/>
  <p:sldLayoutIdLst>
    <p:sldLayoutId id="2147483734"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 id="2147483768" r:id="rId33"/>
    <p:sldLayoutId id="2147483769" r:id="rId34"/>
    <p:sldLayoutId id="2147483770" r:id="rId35"/>
    <p:sldLayoutId id="2147483771"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Nova Cond Light" panose="020B0306020202020204" pitchFamily="34" charset="0"/>
          <a:ea typeface="Arial Nova Cond Light" panose="020B0306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346">
          <p15:clr>
            <a:srgbClr val="F26B43"/>
          </p15:clr>
        </p15:guide>
        <p15:guide id="4" orient="horz" pos="3952">
          <p15:clr>
            <a:srgbClr val="F26B43"/>
          </p15:clr>
        </p15:guide>
        <p15:guide id="5" pos="643">
          <p15:clr>
            <a:srgbClr val="F26B43"/>
          </p15:clr>
        </p15:guide>
        <p15:guide id="6" pos="7039">
          <p15:clr>
            <a:srgbClr val="F26B43"/>
          </p15:clr>
        </p15:guide>
        <p15:guide id="7">
          <p15:clr>
            <a:srgbClr val="F26B43"/>
          </p15:clr>
        </p15:guide>
        <p15:guide id="8" pos="7680">
          <p15:clr>
            <a:srgbClr val="F26B43"/>
          </p15:clr>
        </p15:guide>
        <p15:guide id="9" orient="horz">
          <p15:clr>
            <a:srgbClr val="F26B43"/>
          </p15:clr>
        </p15:guide>
        <p15:guide id="10" orient="horz" pos="4320">
          <p15:clr>
            <a:srgbClr val="F26B43"/>
          </p15:clr>
        </p15:guide>
        <p15:guide id="11" pos="1277">
          <p15:clr>
            <a:srgbClr val="F26B43"/>
          </p15:clr>
        </p15:guide>
        <p15:guide id="12" orient="horz" pos="709">
          <p15:clr>
            <a:srgbClr val="F26B43"/>
          </p15:clr>
        </p15:guide>
        <p15:guide id="13" pos="1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05.xml"/><Relationship Id="rId4" Type="http://schemas.openxmlformats.org/officeDocument/2006/relationships/image" Target="../media/image5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notesSlide" Target="../notesSlides/notesSlide6.xml"/><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slideLayout" Target="../slideLayouts/slideLayout36.xml"/><Relationship Id="rId16" Type="http://schemas.openxmlformats.org/officeDocument/2006/relationships/image" Target="../media/image25.png"/><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7.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6.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8.svg"/><Relationship Id="rId3" Type="http://schemas.openxmlformats.org/officeDocument/2006/relationships/chart" Target="../charts/chart1.xml"/><Relationship Id="rId7" Type="http://schemas.openxmlformats.org/officeDocument/2006/relationships/image" Target="../media/image34.svg"/><Relationship Id="rId12" Type="http://schemas.openxmlformats.org/officeDocument/2006/relationships/image" Target="../media/image37.png"/><Relationship Id="rId2" Type="http://schemas.openxmlformats.org/officeDocument/2006/relationships/notesSlide" Target="../notesSlides/notesSlide9.xml"/><Relationship Id="rId16" Type="http://schemas.openxmlformats.org/officeDocument/2006/relationships/image" Target="../media/image41.svg"/><Relationship Id="rId1" Type="http://schemas.openxmlformats.org/officeDocument/2006/relationships/slideLayout" Target="../slideLayouts/slideLayout35.xml"/><Relationship Id="rId6" Type="http://schemas.openxmlformats.org/officeDocument/2006/relationships/image" Target="../media/image33.png"/><Relationship Id="rId11" Type="http://schemas.openxmlformats.org/officeDocument/2006/relationships/image" Target="../media/image36.svg"/><Relationship Id="rId5" Type="http://schemas.openxmlformats.org/officeDocument/2006/relationships/image" Target="../media/image14.sv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13.png"/><Relationship Id="rId9" Type="http://schemas.openxmlformats.org/officeDocument/2006/relationships/image" Target="../media/image24.sv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black logo&#10;&#10;Description automatically generated with low confidence">
            <a:extLst>
              <a:ext uri="{FF2B5EF4-FFF2-40B4-BE49-F238E27FC236}">
                <a16:creationId xmlns:a16="http://schemas.microsoft.com/office/drawing/2014/main" id="{4468E216-2D3C-DC09-035B-6ECC06F34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062" y="4886241"/>
            <a:ext cx="1363355" cy="1010093"/>
          </a:xfrm>
          <a:prstGeom prst="rect">
            <a:avLst/>
          </a:prstGeom>
        </p:spPr>
      </p:pic>
      <p:sp>
        <p:nvSpPr>
          <p:cNvPr id="9" name="Google Shape;362;p5">
            <a:extLst>
              <a:ext uri="{FF2B5EF4-FFF2-40B4-BE49-F238E27FC236}">
                <a16:creationId xmlns:a16="http://schemas.microsoft.com/office/drawing/2014/main" id="{92CE1E09-A8C6-A67A-AAE9-3A9CBA57C500}"/>
              </a:ext>
            </a:extLst>
          </p:cNvPr>
          <p:cNvSpPr txBox="1"/>
          <p:nvPr/>
        </p:nvSpPr>
        <p:spPr>
          <a:xfrm>
            <a:off x="5624624" y="2260132"/>
            <a:ext cx="6007396" cy="1125600"/>
          </a:xfrm>
          <a:prstGeom prst="rect">
            <a:avLst/>
          </a:prstGeom>
          <a:noFill/>
          <a:ln>
            <a:noFill/>
          </a:ln>
        </p:spPr>
        <p:txBody>
          <a:bodyPr spcFirstLastPara="1" wrap="square" lIns="91425" tIns="45700" rIns="91425" bIns="45700" anchor="ctr" anchorCtr="0">
            <a:noAutofit/>
          </a:bodyPr>
          <a:lstStyle/>
          <a:p>
            <a:pPr marL="857250" marR="0" lvl="0" indent="0" algn="ctr" defTabSz="914330" rtl="0" eaLnBrk="1" fontAlgn="auto" latinLnBrk="0" hangingPunct="1">
              <a:lnSpc>
                <a:spcPct val="100000"/>
              </a:lnSpc>
              <a:spcBef>
                <a:spcPts val="0"/>
              </a:spcBef>
              <a:spcAft>
                <a:spcPts val="0"/>
              </a:spcAft>
              <a:buClr>
                <a:srgbClr val="023B40"/>
              </a:buClr>
              <a:buSzPts val="3600"/>
              <a:buFont typeface="Georgia"/>
              <a:buNone/>
              <a:tabLst/>
              <a:defRPr/>
            </a:pPr>
            <a:r>
              <a:rPr kumimoji="0" lang="en-US" sz="8000" b="1" i="0" u="none" strike="noStrike" kern="1200" cap="none" spc="0" normalizeH="0" baseline="0" noProof="0" dirty="0">
                <a:ln>
                  <a:noFill/>
                </a:ln>
                <a:solidFill>
                  <a:srgbClr val="FEFFFF"/>
                </a:solidFill>
                <a:effectLst/>
                <a:uLnTx/>
                <a:uFillTx/>
                <a:latin typeface="Georgia"/>
                <a:ea typeface="Georgia"/>
                <a:cs typeface="Georgia"/>
                <a:sym typeface="Georgia"/>
              </a:rPr>
              <a:t>Utility Rates 101</a:t>
            </a:r>
            <a:endParaRPr kumimoji="0" sz="8000" b="0" i="0" u="none" strike="noStrike" kern="1200" cap="none" spc="0" normalizeH="0" baseline="0" noProof="0" dirty="0">
              <a:ln>
                <a:noFill/>
              </a:ln>
              <a:solidFill>
                <a:srgbClr val="FEFFFF"/>
              </a:solidFill>
              <a:effectLst/>
              <a:uLnTx/>
              <a:uFillTx/>
              <a:latin typeface="Arial Nova Cond Light" panose="020B0306020202020204" pitchFamily="34" charset="0"/>
              <a:ea typeface="+mn-ea"/>
              <a:cs typeface="+mn-cs"/>
            </a:endParaRPr>
          </a:p>
        </p:txBody>
      </p:sp>
      <p:pic>
        <p:nvPicPr>
          <p:cNvPr id="13" name="Picture 12">
            <a:extLst>
              <a:ext uri="{FF2B5EF4-FFF2-40B4-BE49-F238E27FC236}">
                <a16:creationId xmlns:a16="http://schemas.microsoft.com/office/drawing/2014/main" id="{68920089-4EE3-EC76-AA51-A505868D028C}"/>
              </a:ext>
            </a:extLst>
          </p:cNvPr>
          <p:cNvPicPr>
            <a:picLocks noChangeAspect="1"/>
          </p:cNvPicPr>
          <p:nvPr/>
        </p:nvPicPr>
        <p:blipFill rotWithShape="1">
          <a:blip r:embed="rId4"/>
          <a:srcRect l="16648" r="16648"/>
          <a:stretch/>
        </p:blipFill>
        <p:spPr>
          <a:xfrm>
            <a:off x="412423" y="808074"/>
            <a:ext cx="5382321" cy="5375301"/>
          </a:xfrm>
          <a:prstGeom prst="rect">
            <a:avLst/>
          </a:prstGeom>
        </p:spPr>
      </p:pic>
    </p:spTree>
    <p:extLst>
      <p:ext uri="{BB962C8B-B14F-4D97-AF65-F5344CB8AC3E}">
        <p14:creationId xmlns:p14="http://schemas.microsoft.com/office/powerpoint/2010/main" val="3349537334"/>
      </p:ext>
    </p:extLst>
  </p:cSld>
  <p:clrMapOvr>
    <a:masterClrMapping/>
  </p:clrMapOvr>
  <mc:AlternateContent xmlns:mc="http://schemas.openxmlformats.org/markup-compatibility/2006" xmlns:p14="http://schemas.microsoft.com/office/powerpoint/2010/main">
    <mc:Choice Requires="p14">
      <p:transition spd="slow" p14:dur="2000" advTm="6295"/>
    </mc:Choice>
    <mc:Fallback xmlns="">
      <p:transition spd="slow" advTm="629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23"/>
          <p:cNvSpPr txBox="1">
            <a:spLocks noGrp="1"/>
          </p:cNvSpPr>
          <p:nvPr>
            <p:ph type="title"/>
          </p:nvPr>
        </p:nvSpPr>
        <p:spPr>
          <a:prstGeom prst="rect">
            <a:avLst/>
          </a:prstGeom>
          <a:solidFill>
            <a:schemeClr val="dk1"/>
          </a:solidFill>
          <a:ln>
            <a:noFill/>
          </a:ln>
        </p:spPr>
        <p:txBody>
          <a:bodyPr spcFirstLastPara="1" wrap="square" lIns="0" tIns="192000" rIns="0" bIns="0" anchor="ctr" anchorCtr="0">
            <a:noAutofit/>
          </a:bodyPr>
          <a:lstStyle/>
          <a:p>
            <a:pPr marL="857250" lvl="0" indent="0" algn="l" rtl="0">
              <a:lnSpc>
                <a:spcPct val="100000"/>
              </a:lnSpc>
              <a:spcBef>
                <a:spcPts val="0"/>
              </a:spcBef>
              <a:spcAft>
                <a:spcPts val="0"/>
              </a:spcAft>
              <a:buClr>
                <a:schemeClr val="dk1"/>
              </a:buClr>
              <a:buSzPts val="3600"/>
              <a:buFont typeface="Georgia"/>
              <a:buNone/>
            </a:pPr>
            <a:r>
              <a:rPr lang="en-US">
                <a:solidFill>
                  <a:schemeClr val="lt2"/>
                </a:solidFill>
              </a:rPr>
              <a:t>What is Cost of Service?</a:t>
            </a:r>
            <a:endParaRPr>
              <a:solidFill>
                <a:schemeClr val="lt2"/>
              </a:solidFill>
            </a:endParaRPr>
          </a:p>
        </p:txBody>
      </p:sp>
      <p:sp>
        <p:nvSpPr>
          <p:cNvPr id="569" name="Google Shape;569;p23"/>
          <p:cNvSpPr txBox="1">
            <a:spLocks noGrp="1"/>
          </p:cNvSpPr>
          <p:nvPr>
            <p:ph sz="half" idx="1"/>
          </p:nvPr>
        </p:nvSpPr>
        <p:spPr>
          <a:xfrm>
            <a:off x="997227" y="3837650"/>
            <a:ext cx="5015948" cy="2219596"/>
          </a:xfrm>
          <a:prstGeom prst="rect">
            <a:avLst/>
          </a:prstGeom>
          <a:noFill/>
          <a:ln>
            <a:noFill/>
          </a:ln>
        </p:spPr>
        <p:txBody>
          <a:bodyPr spcFirstLastPara="1" wrap="square" lIns="0" tIns="0" rIns="0" bIns="0" anchor="t" anchorCtr="0">
            <a:normAutofit fontScale="92500" lnSpcReduction="20000"/>
          </a:bodyPr>
          <a:lstStyle/>
          <a:p>
            <a:pPr marL="354330" marR="0" lvl="0" indent="-342900" algn="l" rtl="0">
              <a:lnSpc>
                <a:spcPct val="100000"/>
              </a:lnSpc>
              <a:spcBef>
                <a:spcPts val="0"/>
              </a:spcBef>
              <a:spcAft>
                <a:spcPts val="0"/>
              </a:spcAft>
              <a:buClr>
                <a:schemeClr val="accent1"/>
              </a:buClr>
              <a:buSzPct val="100000"/>
              <a:buFont typeface="Arial" panose="020B0604020202020204" pitchFamily="34" charset="0"/>
              <a:buChar char="•"/>
            </a:pPr>
            <a:r>
              <a:rPr lang="en-US" dirty="0">
                <a:latin typeface="Arial Nova Cond Light" panose="020B0306020202020204" pitchFamily="34" charset="0"/>
                <a:ea typeface="Proxima Nova Semibold"/>
                <a:cs typeface="Proxima Nova Semibold"/>
                <a:sym typeface="Proxima Nova Semibold"/>
              </a:rPr>
              <a:t>Method to recover costs:</a:t>
            </a:r>
          </a:p>
          <a:p>
            <a:pPr marL="811530" lvl="1" indent="-342900">
              <a:spcBef>
                <a:spcPts val="1000"/>
              </a:spcBef>
              <a:buClr>
                <a:schemeClr val="accent1"/>
              </a:buClr>
              <a:buSzPct val="100000"/>
              <a:buFont typeface="Arial" panose="020B0604020202020204" pitchFamily="34" charset="0"/>
              <a:buChar char="•"/>
            </a:pPr>
            <a:r>
              <a:rPr lang="en-US" dirty="0">
                <a:latin typeface="Arial Nova Cond Light" panose="020B0306020202020204" pitchFamily="34" charset="0"/>
                <a:ea typeface="Proxima Nova Semibold"/>
                <a:cs typeface="Proxima Nova Semibold"/>
                <a:sym typeface="Proxima Nova Semibold"/>
              </a:rPr>
              <a:t>Between fixed charges and variable rates</a:t>
            </a:r>
          </a:p>
          <a:p>
            <a:pPr marL="811530" lvl="1" indent="-342900">
              <a:spcBef>
                <a:spcPts val="1000"/>
              </a:spcBef>
              <a:buClr>
                <a:schemeClr val="accent1"/>
              </a:buClr>
              <a:buSzPct val="100000"/>
              <a:buFont typeface="Arial" panose="020B0604020202020204" pitchFamily="34" charset="0"/>
              <a:buChar char="•"/>
            </a:pPr>
            <a:r>
              <a:rPr lang="en-US" dirty="0">
                <a:latin typeface="Arial Nova Cond Light" panose="020B0306020202020204" pitchFamily="34" charset="0"/>
                <a:ea typeface="Proxima Nova Semibold"/>
                <a:cs typeface="Proxima Nova Semibold"/>
                <a:sym typeface="Proxima Nova Semibold"/>
              </a:rPr>
              <a:t>From customers in proportion to their use of the system, recognizing the impact of each class on system facilities and operations.</a:t>
            </a:r>
            <a:endParaRPr dirty="0">
              <a:latin typeface="Arial Nova Cond Light" panose="020B0306020202020204" pitchFamily="34" charset="0"/>
              <a:ea typeface="Proxima Nova Semibold"/>
              <a:cs typeface="Proxima Nova Semibold"/>
              <a:sym typeface="Proxima Nova Semibold"/>
            </a:endParaRPr>
          </a:p>
          <a:p>
            <a:pPr marL="747713" marR="0" lvl="0" indent="-342900" algn="l" rtl="0">
              <a:lnSpc>
                <a:spcPct val="100000"/>
              </a:lnSpc>
              <a:spcBef>
                <a:spcPts val="1000"/>
              </a:spcBef>
              <a:spcAft>
                <a:spcPts val="0"/>
              </a:spcAft>
              <a:buClr>
                <a:schemeClr val="accent1"/>
              </a:buClr>
              <a:buSzPct val="100000"/>
              <a:buFont typeface="Courier New" panose="02070309020205020404" pitchFamily="49" charset="0"/>
              <a:buChar char="o"/>
            </a:pPr>
            <a:endParaRPr lang="en-US" dirty="0">
              <a:latin typeface="Arial Nova Cond" panose="020B0506020202020204" pitchFamily="34" charset="0"/>
              <a:ea typeface="Proxima Nova Semibold"/>
              <a:cs typeface="Proxima Nova Semibold"/>
              <a:sym typeface="Proxima Nova Semibold"/>
            </a:endParaRPr>
          </a:p>
          <a:p>
            <a:pPr marL="685783" lvl="1" indent="-88893" algn="l" rtl="0">
              <a:lnSpc>
                <a:spcPct val="100000"/>
              </a:lnSpc>
              <a:spcBef>
                <a:spcPts val="1000"/>
              </a:spcBef>
              <a:spcAft>
                <a:spcPts val="0"/>
              </a:spcAft>
              <a:buSzPct val="100000"/>
              <a:buNone/>
            </a:pPr>
            <a:endParaRPr dirty="0">
              <a:latin typeface="Arial Nova Cond Light" panose="020B0306020202020204" pitchFamily="34" charset="0"/>
            </a:endParaRPr>
          </a:p>
          <a:p>
            <a:pPr marL="2057349" lvl="4" indent="-101593" algn="l" rtl="0">
              <a:lnSpc>
                <a:spcPct val="100000"/>
              </a:lnSpc>
              <a:spcBef>
                <a:spcPts val="500"/>
              </a:spcBef>
              <a:spcAft>
                <a:spcPts val="0"/>
              </a:spcAft>
              <a:buSzPct val="100000"/>
              <a:buNone/>
            </a:pPr>
            <a:endParaRPr dirty="0">
              <a:latin typeface="Arial Nova Cond Light" panose="020B0306020202020204" pitchFamily="34" charset="0"/>
            </a:endParaRPr>
          </a:p>
        </p:txBody>
      </p:sp>
      <p:sp>
        <p:nvSpPr>
          <p:cNvPr id="3" name="Content Placeholder 2">
            <a:extLst>
              <a:ext uri="{FF2B5EF4-FFF2-40B4-BE49-F238E27FC236}">
                <a16:creationId xmlns:a16="http://schemas.microsoft.com/office/drawing/2014/main" id="{DAD84B82-5CE4-FFFE-2117-842AE781970D}"/>
              </a:ext>
            </a:extLst>
          </p:cNvPr>
          <p:cNvSpPr>
            <a:spLocks noGrp="1"/>
          </p:cNvSpPr>
          <p:nvPr>
            <p:ph sz="half" idx="2"/>
          </p:nvPr>
        </p:nvSpPr>
        <p:spPr>
          <a:xfrm>
            <a:off x="6178826" y="3837650"/>
            <a:ext cx="5009321" cy="2743854"/>
          </a:xfrm>
        </p:spPr>
        <p:txBody>
          <a:bodyPr>
            <a:normAutofit fontScale="92500" lnSpcReduction="20000"/>
          </a:bodyPr>
          <a:lstStyle/>
          <a:p>
            <a:pPr marL="354330" marR="0" lvl="0" indent="-342900" algn="l" rtl="0">
              <a:lnSpc>
                <a:spcPct val="100000"/>
              </a:lnSpc>
              <a:spcBef>
                <a:spcPts val="1000"/>
              </a:spcBef>
              <a:spcAft>
                <a:spcPts val="0"/>
              </a:spcAft>
              <a:buClr>
                <a:schemeClr val="accent1"/>
              </a:buClr>
              <a:buSzPct val="100000"/>
              <a:buFont typeface="Arial" panose="020B0604020202020204" pitchFamily="34" charset="0"/>
              <a:buChar char="•"/>
            </a:pPr>
            <a:r>
              <a:rPr lang="en-US" dirty="0">
                <a:latin typeface="Arial Nova Cond Light" panose="020B0306020202020204" pitchFamily="34" charset="0"/>
                <a:ea typeface="Proxima Nova Semibold"/>
                <a:cs typeface="Proxima Nova Semibold"/>
                <a:sym typeface="Proxima Nova Semibold"/>
              </a:rPr>
              <a:t>Best Practices and industry guidance used throughout the U.S. to set utility water and wastewater rates:</a:t>
            </a:r>
          </a:p>
          <a:p>
            <a:pPr marL="747713" marR="0" lvl="0" indent="-342900" algn="l" rtl="0">
              <a:lnSpc>
                <a:spcPct val="100000"/>
              </a:lnSpc>
              <a:spcBef>
                <a:spcPts val="1000"/>
              </a:spcBef>
              <a:spcAft>
                <a:spcPts val="0"/>
              </a:spcAft>
              <a:buClr>
                <a:schemeClr val="accent1"/>
              </a:buClr>
              <a:buSzPct val="100000"/>
              <a:buFont typeface="Courier New" panose="02070309020205020404" pitchFamily="49" charset="0"/>
              <a:buChar char="o"/>
            </a:pPr>
            <a:r>
              <a:rPr lang="en-US" sz="2200" b="1" dirty="0">
                <a:latin typeface="Arial Nova Cond Light" panose="020B0306020202020204" pitchFamily="34" charset="0"/>
                <a:ea typeface="Proxima Nova Semibold"/>
                <a:cs typeface="Proxima Nova Semibold"/>
                <a:sym typeface="Proxima Nova Semibold"/>
              </a:rPr>
              <a:t>Water</a:t>
            </a:r>
            <a:r>
              <a:rPr lang="en-US" sz="2200" dirty="0">
                <a:latin typeface="Arial Nova Cond Light" panose="020B0306020202020204" pitchFamily="34" charset="0"/>
                <a:ea typeface="Proxima Nova Semibold"/>
                <a:cs typeface="Proxima Nova Semibold"/>
                <a:sym typeface="Proxima Nova Semibold"/>
              </a:rPr>
              <a:t>: American Water Works Assn. (AWWA) Manual of “</a:t>
            </a:r>
            <a:r>
              <a:rPr lang="en-US" sz="2200" i="1" dirty="0">
                <a:latin typeface="Arial Nova Cond Light" panose="020B0306020202020204" pitchFamily="34" charset="0"/>
                <a:ea typeface="Proxima Nova Semibold"/>
                <a:cs typeface="Proxima Nova Semibold"/>
                <a:sym typeface="Proxima Nova Semibold"/>
              </a:rPr>
              <a:t>Principles of Water Rates, Fees and Charges”</a:t>
            </a:r>
          </a:p>
          <a:p>
            <a:pPr marL="747713" marR="0" lvl="0" indent="-342900" algn="l" rtl="0">
              <a:lnSpc>
                <a:spcPct val="100000"/>
              </a:lnSpc>
              <a:spcBef>
                <a:spcPts val="1000"/>
              </a:spcBef>
              <a:spcAft>
                <a:spcPts val="0"/>
              </a:spcAft>
              <a:buClr>
                <a:schemeClr val="accent1"/>
              </a:buClr>
              <a:buSzPct val="100000"/>
              <a:buFont typeface="Courier New" panose="02070309020205020404" pitchFamily="49" charset="0"/>
              <a:buChar char="o"/>
            </a:pPr>
            <a:r>
              <a:rPr lang="en-US" sz="2200" b="1" dirty="0">
                <a:latin typeface="Arial Nova Cond Light" panose="020B0306020202020204" pitchFamily="34" charset="0"/>
                <a:ea typeface="Proxima Nova Semibold"/>
                <a:cs typeface="Proxima Nova Semibold"/>
                <a:sym typeface="Proxima Nova Semibold"/>
              </a:rPr>
              <a:t>Wastewater</a:t>
            </a:r>
            <a:r>
              <a:rPr lang="en-US" sz="2200" dirty="0">
                <a:latin typeface="Arial Nova Cond Light" panose="020B0306020202020204" pitchFamily="34" charset="0"/>
                <a:ea typeface="Proxima Nova Semibold"/>
                <a:cs typeface="Proxima Nova Semibold"/>
                <a:sym typeface="Proxima Nova Semibold"/>
              </a:rPr>
              <a:t>: Water Education Foundation (WEF) Manual “</a:t>
            </a:r>
            <a:r>
              <a:rPr lang="en-US" sz="2200" i="1" dirty="0">
                <a:latin typeface="Arial Nova Cond Light" panose="020B0306020202020204" pitchFamily="34" charset="0"/>
                <a:ea typeface="Proxima Nova Semibold"/>
                <a:cs typeface="Proxima Nova Semibold"/>
                <a:sym typeface="Proxima Nova Semibold"/>
              </a:rPr>
              <a:t>Financing and Charges for Wastewater Systems”</a:t>
            </a:r>
          </a:p>
          <a:p>
            <a:endParaRPr lang="en-US" dirty="0"/>
          </a:p>
        </p:txBody>
      </p:sp>
      <p:sp>
        <p:nvSpPr>
          <p:cNvPr id="574" name="Google Shape;574;p23"/>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23B40"/>
              </a:buClr>
              <a:buSzPts val="800"/>
              <a:buFont typeface="Arial"/>
              <a:buNone/>
            </a:pPr>
            <a:fld id="{00000000-1234-1234-1234-123412341234}" type="slidenum">
              <a:rPr lang="en-US" sz="800" b="1" i="0" u="none" strike="noStrike" cap="none">
                <a:solidFill>
                  <a:srgbClr val="023B40"/>
                </a:solidFill>
                <a:sym typeface="Arial"/>
              </a:rPr>
              <a:t>10</a:t>
            </a:fld>
            <a:endParaRPr sz="800" b="1" i="0" u="none" strike="noStrike" cap="none" dirty="0">
              <a:solidFill>
                <a:srgbClr val="023B40"/>
              </a:solidFill>
              <a:sym typeface="Arial"/>
            </a:endParaRPr>
          </a:p>
        </p:txBody>
      </p:sp>
      <p:grpSp>
        <p:nvGrpSpPr>
          <p:cNvPr id="570" name="Google Shape;570;p23"/>
          <p:cNvGrpSpPr/>
          <p:nvPr/>
        </p:nvGrpSpPr>
        <p:grpSpPr>
          <a:xfrm>
            <a:off x="2466162" y="2013181"/>
            <a:ext cx="7253047" cy="1529519"/>
            <a:chOff x="655098" y="1519452"/>
            <a:chExt cx="7042477" cy="1318438"/>
          </a:xfrm>
        </p:grpSpPr>
        <p:sp>
          <p:nvSpPr>
            <p:cNvPr id="571" name="Google Shape;571;p23"/>
            <p:cNvSpPr/>
            <p:nvPr/>
          </p:nvSpPr>
          <p:spPr>
            <a:xfrm>
              <a:off x="655098" y="1608161"/>
              <a:ext cx="2316702" cy="945107"/>
            </a:xfrm>
            <a:prstGeom prst="ellipse">
              <a:avLst/>
            </a:prstGeom>
            <a:solidFill>
              <a:srgbClr val="3DCCD5"/>
            </a:solidFill>
            <a:ln w="9525" cap="flat" cmpd="sng">
              <a:solidFill>
                <a:srgbClr val="3DCCD5"/>
              </a:solidFill>
              <a:prstDash val="solid"/>
              <a:round/>
              <a:headEnd type="none" w="sm" len="sm"/>
              <a:tailEnd type="none" w="sm" len="sm"/>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600"/>
                <a:buFont typeface="Proxima Nova"/>
                <a:buNone/>
              </a:pPr>
              <a:r>
                <a:rPr lang="en-US" sz="1600" b="1" i="0" u="none" strike="noStrike" cap="none" dirty="0">
                  <a:solidFill>
                    <a:srgbClr val="FFFFFF"/>
                  </a:solidFill>
                  <a:latin typeface="Proxima Nova"/>
                  <a:ea typeface="Proxima Nova"/>
                  <a:cs typeface="Proxima Nova"/>
                  <a:sym typeface="Proxima Nova"/>
                </a:rPr>
                <a:t>Revenue Requirements</a:t>
              </a:r>
              <a:endParaRPr dirty="0">
                <a:latin typeface="Arial Nova Cond Light" panose="020B0306020202020204" pitchFamily="34" charset="0"/>
              </a:endParaRPr>
            </a:p>
          </p:txBody>
        </p:sp>
        <p:sp>
          <p:nvSpPr>
            <p:cNvPr id="572" name="Google Shape;572;p23"/>
            <p:cNvSpPr/>
            <p:nvPr/>
          </p:nvSpPr>
          <p:spPr>
            <a:xfrm>
              <a:off x="3124201" y="1890214"/>
              <a:ext cx="1600199" cy="381000"/>
            </a:xfrm>
            <a:prstGeom prst="rightArrow">
              <a:avLst>
                <a:gd name="adj1" fmla="val 50000"/>
                <a:gd name="adj2" fmla="val 50000"/>
              </a:avLst>
            </a:prstGeom>
            <a:gradFill>
              <a:gsLst>
                <a:gs pos="0">
                  <a:srgbClr val="3DCCD5"/>
                </a:gs>
                <a:gs pos="29000">
                  <a:srgbClr val="3DCCD5"/>
                </a:gs>
                <a:gs pos="100000">
                  <a:srgbClr val="023B4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73" name="Google Shape;573;p23"/>
            <p:cNvSpPr/>
            <p:nvPr/>
          </p:nvSpPr>
          <p:spPr>
            <a:xfrm>
              <a:off x="4876800" y="1519452"/>
              <a:ext cx="2820775" cy="1318438"/>
            </a:xfrm>
            <a:prstGeom prst="flowChartDecision">
              <a:avLst/>
            </a:prstGeom>
            <a:solidFill>
              <a:srgbClr val="023B40"/>
            </a:solidFill>
            <a:ln w="9525" cap="flat" cmpd="sng">
              <a:solidFill>
                <a:srgbClr val="023B40"/>
              </a:solidFill>
              <a:prstDash val="solid"/>
              <a:round/>
              <a:headEnd type="none" w="sm" len="sm"/>
              <a:tailEnd type="none" w="sm" len="sm"/>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Proxima Nova"/>
                <a:buNone/>
              </a:pPr>
              <a:r>
                <a:rPr lang="en-US" sz="1400" b="1" i="0" u="none" strike="noStrike" cap="none" dirty="0">
                  <a:solidFill>
                    <a:srgbClr val="FFFFFF"/>
                  </a:solidFill>
                  <a:latin typeface="Proxima Nova"/>
                  <a:ea typeface="Proxima Nova"/>
                  <a:cs typeface="Proxima Nova"/>
                  <a:sym typeface="Proxima Nova"/>
                </a:rPr>
                <a:t>Cost of Service by Customer Class</a:t>
              </a:r>
              <a:endParaRPr dirty="0">
                <a:latin typeface="Arial Nova Cond Light" panose="020B0306020202020204" pitchFamily="34" charset="0"/>
              </a:endParaRPr>
            </a:p>
          </p:txBody>
        </p:sp>
      </p:grpSp>
      <p:pic>
        <p:nvPicPr>
          <p:cNvPr id="2" name="Picture 1" descr="A blue and black logo&#10;&#10;Description automatically generated with low confidence">
            <a:extLst>
              <a:ext uri="{FF2B5EF4-FFF2-40B4-BE49-F238E27FC236}">
                <a16:creationId xmlns:a16="http://schemas.microsoft.com/office/drawing/2014/main" id="{1AB3BE55-99E5-F983-3E05-D13136386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13" y="5888209"/>
            <a:ext cx="681677" cy="505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828"/>
    </mc:Choice>
    <mc:Fallback xmlns="">
      <p:transition spd="slow" advTm="4182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C636A7-F54D-B488-E9B3-950C37B66FD0}"/>
              </a:ext>
            </a:extLst>
          </p:cNvPr>
          <p:cNvSpPr/>
          <p:nvPr/>
        </p:nvSpPr>
        <p:spPr>
          <a:xfrm>
            <a:off x="-14809" y="-34588"/>
            <a:ext cx="12221617" cy="1146970"/>
          </a:xfrm>
          <a:prstGeom prst="rect">
            <a:avLst/>
          </a:prstGeom>
          <a:solidFill>
            <a:srgbClr val="023B40"/>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r>
              <a:rPr lang="en-US" sz="1400" dirty="0">
                <a:solidFill>
                  <a:schemeClr val="bg2"/>
                </a:solidFill>
                <a:latin typeface="Arial Nova Cond Light" panose="020B0306020202020204" pitchFamily="34" charset="0"/>
              </a:rPr>
              <a:t>Fixed Cost Recovery – Types of Costs Included</a:t>
            </a:r>
            <a:endParaRPr lang="en-US" sz="1400" b="1" dirty="0">
              <a:solidFill>
                <a:schemeClr val="tx1"/>
              </a:solidFill>
              <a:latin typeface="Arial Nova Cond Light" panose="020B0306020202020204" pitchFamily="34" charset="0"/>
            </a:endParaRPr>
          </a:p>
        </p:txBody>
      </p:sp>
      <p:sp>
        <p:nvSpPr>
          <p:cNvPr id="2" name="Title 1"/>
          <p:cNvSpPr>
            <a:spLocks noGrp="1"/>
          </p:cNvSpPr>
          <p:nvPr>
            <p:ph type="title"/>
          </p:nvPr>
        </p:nvSpPr>
        <p:spPr>
          <a:xfrm>
            <a:off x="956365" y="166510"/>
            <a:ext cx="10177669" cy="1249845"/>
          </a:xfrm>
        </p:spPr>
        <p:txBody>
          <a:bodyPr>
            <a:normAutofit/>
          </a:bodyPr>
          <a:lstStyle/>
          <a:p>
            <a:r>
              <a:rPr lang="en-US" sz="3200">
                <a:solidFill>
                  <a:schemeClr val="tx2"/>
                </a:solidFill>
              </a:rPr>
              <a:t>Fixed Cost Recovery – Types of Costs Included</a:t>
            </a:r>
          </a:p>
        </p:txBody>
      </p:sp>
      <p:sp>
        <p:nvSpPr>
          <p:cNvPr id="8" name="Slide Number Placeholder 5">
            <a:extLst>
              <a:ext uri="{FF2B5EF4-FFF2-40B4-BE49-F238E27FC236}">
                <a16:creationId xmlns:a16="http://schemas.microsoft.com/office/drawing/2014/main" id="{4C1D6EA6-697A-475F-93D1-47B9DD49983F}"/>
              </a:ext>
            </a:extLst>
          </p:cNvPr>
          <p:cNvSpPr txBox="1">
            <a:spLocks/>
          </p:cNvSpPr>
          <p:nvPr/>
        </p:nvSpPr>
        <p:spPr>
          <a:xfrm>
            <a:off x="8264582" y="63119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969999"/>
                </a:solidFill>
                <a:latin typeface="Proxima Nova Rg"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C27DEE-8029-4AAF-9F47-C97C4D2172BB}" type="slidenum">
              <a:rPr lang="en-US"/>
              <a:pPr/>
              <a:t>11</a:t>
            </a:fld>
            <a:endParaRPr lang="en-US"/>
          </a:p>
        </p:txBody>
      </p:sp>
      <p:sp>
        <p:nvSpPr>
          <p:cNvPr id="12" name="Google Shape;671;p31">
            <a:extLst>
              <a:ext uri="{FF2B5EF4-FFF2-40B4-BE49-F238E27FC236}">
                <a16:creationId xmlns:a16="http://schemas.microsoft.com/office/drawing/2014/main" id="{15784D4A-E7FE-5351-CDA9-817A69700C7D}"/>
              </a:ext>
            </a:extLst>
          </p:cNvPr>
          <p:cNvSpPr txBox="1">
            <a:spLocks/>
          </p:cNvSpPr>
          <p:nvPr/>
        </p:nvSpPr>
        <p:spPr>
          <a:xfrm>
            <a:off x="1327805" y="3774706"/>
            <a:ext cx="2255082" cy="2082041"/>
          </a:xfrm>
          <a:prstGeom prst="rect">
            <a:avLst/>
          </a:prstGeom>
          <a:noFill/>
          <a:ln>
            <a:noFill/>
          </a:ln>
        </p:spPr>
        <p:txBody>
          <a:bodyPr spcFirstLastPara="1" vert="horz" wrap="square" lIns="0" tIns="0" rIns="0" bIns="0" rtlCol="0" anchor="t" anchorCtr="0">
            <a:normAutofit fontScale="92500" lnSpcReduction="20000"/>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sz="2400" kern="1200">
                <a:solidFill>
                  <a:schemeClr val="tx1"/>
                </a:solidFill>
                <a:latin typeface="+mn-lt"/>
                <a:ea typeface="+mn-ea"/>
                <a:cs typeface="+mn-cs"/>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200" kern="1200">
                <a:solidFill>
                  <a:schemeClr val="tx1"/>
                </a:solidFill>
                <a:latin typeface="+mn-lt"/>
                <a:ea typeface="+mn-ea"/>
                <a:cs typeface="+mn-cs"/>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1"/>
                </a:solidFill>
                <a:latin typeface="+mn-lt"/>
                <a:ea typeface="+mn-ea"/>
                <a:cs typeface="+mn-cs"/>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1"/>
                </a:solidFill>
                <a:latin typeface="+mn-lt"/>
                <a:ea typeface="+mn-ea"/>
                <a:cs typeface="+mn-cs"/>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baseline="0">
                <a:solidFill>
                  <a:schemeClr val="tx1"/>
                </a:solidFill>
                <a:latin typeface="+mn-lt"/>
                <a:ea typeface="+mn-ea"/>
                <a:cs typeface="+mn-cs"/>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231775" indent="-231775">
              <a:buSzPts val="2400"/>
            </a:pPr>
            <a:r>
              <a:rPr lang="en-US">
                <a:latin typeface="Proxima Nova Semibold"/>
                <a:ea typeface="Proxima Nova Semibold"/>
                <a:cs typeface="Proxima Nova Semibold"/>
                <a:sym typeface="Proxima Nova Semibold"/>
              </a:rPr>
              <a:t>Customer service</a:t>
            </a:r>
          </a:p>
          <a:p>
            <a:pPr marL="231775" indent="-231775">
              <a:buSzPts val="2400"/>
            </a:pPr>
            <a:r>
              <a:rPr lang="en-US">
                <a:latin typeface="Proxima Nova Semibold"/>
                <a:ea typeface="Proxima Nova Semibold"/>
                <a:cs typeface="Proxima Nova Semibold"/>
                <a:sym typeface="Proxima Nova Semibold"/>
              </a:rPr>
              <a:t>Billing &amp; collection</a:t>
            </a:r>
          </a:p>
          <a:p>
            <a:pPr marL="231775" indent="-231775">
              <a:buSzPts val="2400"/>
            </a:pPr>
            <a:r>
              <a:rPr lang="en-US">
                <a:latin typeface="Proxima Nova Semibold"/>
                <a:ea typeface="Proxima Nova Semibold"/>
                <a:cs typeface="Proxima Nova Semibold"/>
                <a:sym typeface="Proxima Nova Semibold"/>
              </a:rPr>
              <a:t>Processing and mailing bills</a:t>
            </a:r>
          </a:p>
          <a:p>
            <a:pPr marL="0" indent="0">
              <a:spcBef>
                <a:spcPts val="0"/>
              </a:spcBef>
              <a:buSzPts val="2400"/>
              <a:buNone/>
            </a:pPr>
            <a:endParaRPr lang="en-US">
              <a:latin typeface="Proxima Nova Semibold"/>
              <a:ea typeface="Proxima Nova Semibold"/>
              <a:cs typeface="Proxima Nova Semibold"/>
              <a:sym typeface="Proxima Nova Semibold"/>
            </a:endParaRPr>
          </a:p>
        </p:txBody>
      </p:sp>
      <p:pic>
        <p:nvPicPr>
          <p:cNvPr id="4" name="Graphic 3">
            <a:extLst>
              <a:ext uri="{FF2B5EF4-FFF2-40B4-BE49-F238E27FC236}">
                <a16:creationId xmlns:a16="http://schemas.microsoft.com/office/drawing/2014/main" id="{E1DB4050-BC4D-DB2E-DFD0-0051EA511E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7805" y="1595453"/>
            <a:ext cx="1750260" cy="1875280"/>
          </a:xfrm>
          <a:prstGeom prst="rect">
            <a:avLst/>
          </a:prstGeom>
        </p:spPr>
      </p:pic>
      <p:sp>
        <p:nvSpPr>
          <p:cNvPr id="6" name="Plus Sign 5">
            <a:extLst>
              <a:ext uri="{FF2B5EF4-FFF2-40B4-BE49-F238E27FC236}">
                <a16:creationId xmlns:a16="http://schemas.microsoft.com/office/drawing/2014/main" id="{71E2CB2A-8D7F-42F0-4C92-B4FCD1CA2B7E}"/>
              </a:ext>
            </a:extLst>
          </p:cNvPr>
          <p:cNvSpPr/>
          <p:nvPr/>
        </p:nvSpPr>
        <p:spPr>
          <a:xfrm>
            <a:off x="3786247" y="2497501"/>
            <a:ext cx="627017" cy="627017"/>
          </a:xfrm>
          <a:prstGeom prst="mathPlus">
            <a:avLst/>
          </a:prstGeom>
          <a:solidFill>
            <a:schemeClr val="bg2">
              <a:lumMod val="25000"/>
            </a:schemeClr>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latin typeface="Arial Nova Cond Light" panose="020B0306020202020204" pitchFamily="34" charset="0"/>
            </a:endParaRPr>
          </a:p>
        </p:txBody>
      </p:sp>
      <p:sp>
        <p:nvSpPr>
          <p:cNvPr id="10" name="Plus Sign 9">
            <a:extLst>
              <a:ext uri="{FF2B5EF4-FFF2-40B4-BE49-F238E27FC236}">
                <a16:creationId xmlns:a16="http://schemas.microsoft.com/office/drawing/2014/main" id="{1C519C9E-E2A7-78B7-CB27-45B839B5B7E1}"/>
              </a:ext>
            </a:extLst>
          </p:cNvPr>
          <p:cNvSpPr/>
          <p:nvPr/>
        </p:nvSpPr>
        <p:spPr>
          <a:xfrm>
            <a:off x="7681375" y="2497500"/>
            <a:ext cx="627017" cy="627017"/>
          </a:xfrm>
          <a:prstGeom prst="mathPlus">
            <a:avLst/>
          </a:prstGeom>
          <a:solidFill>
            <a:schemeClr val="bg2">
              <a:lumMod val="25000"/>
            </a:schemeClr>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latin typeface="Arial Nova Cond Light" panose="020B0306020202020204" pitchFamily="34" charset="0"/>
            </a:endParaRPr>
          </a:p>
        </p:txBody>
      </p:sp>
      <p:sp>
        <p:nvSpPr>
          <p:cNvPr id="11" name="Google Shape;671;p31">
            <a:extLst>
              <a:ext uri="{FF2B5EF4-FFF2-40B4-BE49-F238E27FC236}">
                <a16:creationId xmlns:a16="http://schemas.microsoft.com/office/drawing/2014/main" id="{50C911C1-1AC9-A6DB-D855-E12E8BA2C72E}"/>
              </a:ext>
            </a:extLst>
          </p:cNvPr>
          <p:cNvSpPr txBox="1">
            <a:spLocks/>
          </p:cNvSpPr>
          <p:nvPr/>
        </p:nvSpPr>
        <p:spPr>
          <a:xfrm>
            <a:off x="4775992" y="4026564"/>
            <a:ext cx="3007489" cy="2285336"/>
          </a:xfrm>
          <a:prstGeom prst="rect">
            <a:avLst/>
          </a:prstGeom>
          <a:noFill/>
          <a:ln>
            <a:noFill/>
          </a:ln>
        </p:spPr>
        <p:txBody>
          <a:bodyPr spcFirstLastPara="1" vert="horz" wrap="square" lIns="0" tIns="0" rIns="0" bIns="0" rtlCol="0" anchor="t" anchorCtr="0">
            <a:normAutofit/>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sz="2400" kern="1200">
                <a:solidFill>
                  <a:schemeClr val="tx1"/>
                </a:solidFill>
                <a:latin typeface="+mn-lt"/>
                <a:ea typeface="+mn-ea"/>
                <a:cs typeface="+mn-cs"/>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200" kern="1200">
                <a:solidFill>
                  <a:schemeClr val="tx1"/>
                </a:solidFill>
                <a:latin typeface="+mn-lt"/>
                <a:ea typeface="+mn-ea"/>
                <a:cs typeface="+mn-cs"/>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1"/>
                </a:solidFill>
                <a:latin typeface="+mn-lt"/>
                <a:ea typeface="+mn-ea"/>
                <a:cs typeface="+mn-cs"/>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1"/>
                </a:solidFill>
                <a:latin typeface="+mn-lt"/>
                <a:ea typeface="+mn-ea"/>
                <a:cs typeface="+mn-cs"/>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baseline="0">
                <a:solidFill>
                  <a:schemeClr val="tx1"/>
                </a:solidFill>
                <a:latin typeface="+mn-lt"/>
                <a:ea typeface="+mn-ea"/>
                <a:cs typeface="+mn-cs"/>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231775" indent="-231775">
              <a:buSzPts val="2400"/>
            </a:pPr>
            <a:r>
              <a:rPr lang="en-US">
                <a:latin typeface="Proxima Nova Semibold"/>
                <a:ea typeface="Proxima Nova Semibold"/>
                <a:cs typeface="Proxima Nova Semibold"/>
                <a:sym typeface="Proxima Nova Semibold"/>
              </a:rPr>
              <a:t>Meter shop /maintenance/repair</a:t>
            </a:r>
          </a:p>
          <a:p>
            <a:pPr marL="231775" indent="-231775">
              <a:buSzPts val="2400"/>
            </a:pPr>
            <a:r>
              <a:rPr lang="en-US">
                <a:latin typeface="Proxima Nova Semibold"/>
                <a:ea typeface="Proxima Nova Semibold"/>
                <a:cs typeface="Proxima Nova Semibold"/>
                <a:sym typeface="Proxima Nova Semibold"/>
              </a:rPr>
              <a:t>Meter reading </a:t>
            </a:r>
          </a:p>
          <a:p>
            <a:pPr marL="0" indent="0">
              <a:spcBef>
                <a:spcPts val="0"/>
              </a:spcBef>
              <a:buSzPts val="2400"/>
              <a:buNone/>
            </a:pPr>
            <a:endParaRPr lang="en-US">
              <a:latin typeface="Proxima Nova Semibold"/>
              <a:ea typeface="Proxima Nova Semibold"/>
              <a:cs typeface="Proxima Nova Semibold"/>
              <a:sym typeface="Proxima Nova Semibold"/>
            </a:endParaRPr>
          </a:p>
        </p:txBody>
      </p:sp>
      <p:sp>
        <p:nvSpPr>
          <p:cNvPr id="13" name="Google Shape;671;p31">
            <a:extLst>
              <a:ext uri="{FF2B5EF4-FFF2-40B4-BE49-F238E27FC236}">
                <a16:creationId xmlns:a16="http://schemas.microsoft.com/office/drawing/2014/main" id="{40E37061-5DC3-77C5-86C6-868E411A8679}"/>
              </a:ext>
            </a:extLst>
          </p:cNvPr>
          <p:cNvSpPr txBox="1">
            <a:spLocks/>
          </p:cNvSpPr>
          <p:nvPr/>
        </p:nvSpPr>
        <p:spPr>
          <a:xfrm>
            <a:off x="8915744" y="4071782"/>
            <a:ext cx="2218290" cy="1949959"/>
          </a:xfrm>
          <a:prstGeom prst="rect">
            <a:avLst/>
          </a:prstGeom>
          <a:noFill/>
          <a:ln>
            <a:noFill/>
          </a:ln>
        </p:spPr>
        <p:txBody>
          <a:bodyPr spcFirstLastPara="1" vert="horz" wrap="square" lIns="0" tIns="0" rIns="0" bIns="0" rtlCol="0" anchor="t" anchorCtr="0">
            <a:normAutofit/>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sz="2400" kern="1200">
                <a:solidFill>
                  <a:schemeClr val="tx1"/>
                </a:solidFill>
                <a:latin typeface="+mn-lt"/>
                <a:ea typeface="+mn-ea"/>
                <a:cs typeface="+mn-cs"/>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200" kern="1200">
                <a:solidFill>
                  <a:schemeClr val="tx1"/>
                </a:solidFill>
                <a:latin typeface="+mn-lt"/>
                <a:ea typeface="+mn-ea"/>
                <a:cs typeface="+mn-cs"/>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1"/>
                </a:solidFill>
                <a:latin typeface="+mn-lt"/>
                <a:ea typeface="+mn-ea"/>
                <a:cs typeface="+mn-cs"/>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1"/>
                </a:solidFill>
                <a:latin typeface="+mn-lt"/>
                <a:ea typeface="+mn-ea"/>
                <a:cs typeface="+mn-cs"/>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baseline="0">
                <a:solidFill>
                  <a:schemeClr val="tx1"/>
                </a:solidFill>
                <a:latin typeface="+mn-lt"/>
                <a:ea typeface="+mn-ea"/>
                <a:cs typeface="+mn-cs"/>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spcBef>
                <a:spcPts val="0"/>
              </a:spcBef>
              <a:buSzPts val="2400"/>
            </a:pPr>
            <a:r>
              <a:rPr lang="en-US">
                <a:latin typeface="Proxima Nova Semibold"/>
                <a:ea typeface="Proxima Nova Semibold"/>
                <a:cs typeface="Proxima Nova Semibold"/>
                <a:sym typeface="Proxima Nova Semibold"/>
              </a:rPr>
              <a:t>System Capacity</a:t>
            </a:r>
            <a:endParaRPr lang="en-US">
              <a:solidFill>
                <a:srgbClr val="FF0000"/>
              </a:solidFill>
              <a:latin typeface="Proxima Nova Semibold"/>
              <a:ea typeface="Proxima Nova Semibold"/>
              <a:cs typeface="Proxima Nova Semibold"/>
              <a:sym typeface="Proxima Nova Semibold"/>
            </a:endParaRPr>
          </a:p>
        </p:txBody>
      </p:sp>
      <p:pic>
        <p:nvPicPr>
          <p:cNvPr id="17" name="Picture 16" descr="A picture containing outdoor, tree, building&#10;&#10;Description automatically generated">
            <a:extLst>
              <a:ext uri="{FF2B5EF4-FFF2-40B4-BE49-F238E27FC236}">
                <a16:creationId xmlns:a16="http://schemas.microsoft.com/office/drawing/2014/main" id="{05F579E0-4ABA-C69C-DB08-9C5683B03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9543" y="1858638"/>
            <a:ext cx="1320354" cy="1949959"/>
          </a:xfrm>
          <a:prstGeom prst="rect">
            <a:avLst/>
          </a:prstGeom>
        </p:spPr>
      </p:pic>
      <p:pic>
        <p:nvPicPr>
          <p:cNvPr id="5" name="Picture 4" descr="A picture containing outdoor, ground, device, garden&#10;&#10;Description automatically generated">
            <a:extLst>
              <a:ext uri="{FF2B5EF4-FFF2-40B4-BE49-F238E27FC236}">
                <a16:creationId xmlns:a16="http://schemas.microsoft.com/office/drawing/2014/main" id="{0E688E74-BE01-738C-A45E-DDDE083BD1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5993" y="2103152"/>
            <a:ext cx="2755622" cy="1572446"/>
          </a:xfrm>
          <a:prstGeom prst="rect">
            <a:avLst/>
          </a:prstGeom>
        </p:spPr>
      </p:pic>
    </p:spTree>
    <p:extLst>
      <p:ext uri="{BB962C8B-B14F-4D97-AF65-F5344CB8AC3E}">
        <p14:creationId xmlns:p14="http://schemas.microsoft.com/office/powerpoint/2010/main" val="238232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33"/>
          <p:cNvSpPr txBox="1">
            <a:spLocks noGrp="1"/>
          </p:cNvSpPr>
          <p:nvPr>
            <p:ph type="title"/>
          </p:nvPr>
        </p:nvSpPr>
        <p:spPr>
          <a:xfrm>
            <a:off x="0" y="0"/>
            <a:ext cx="12192000" cy="1249800"/>
          </a:xfrm>
          <a:prstGeom prst="rect">
            <a:avLst/>
          </a:prstGeom>
          <a:solidFill>
            <a:schemeClr val="dk1"/>
          </a:solidFill>
          <a:ln>
            <a:noFill/>
          </a:ln>
        </p:spPr>
        <p:txBody>
          <a:bodyPr spcFirstLastPara="1" wrap="square" lIns="0" tIns="192000" rIns="0" bIns="0" anchor="ctr" anchorCtr="0">
            <a:noAutofit/>
          </a:bodyPr>
          <a:lstStyle/>
          <a:p>
            <a:pPr marL="857250" lvl="0" indent="0" algn="l" rtl="0">
              <a:lnSpc>
                <a:spcPct val="100000"/>
              </a:lnSpc>
              <a:spcBef>
                <a:spcPts val="0"/>
              </a:spcBef>
              <a:spcAft>
                <a:spcPts val="0"/>
              </a:spcAft>
              <a:buClr>
                <a:schemeClr val="dk1"/>
              </a:buClr>
              <a:buSzPts val="3600"/>
              <a:buFont typeface="Georgia"/>
              <a:buNone/>
            </a:pPr>
            <a:r>
              <a:rPr lang="en-US" dirty="0">
                <a:solidFill>
                  <a:schemeClr val="lt2"/>
                </a:solidFill>
              </a:rPr>
              <a:t>Volumetric Rate Design Derivation</a:t>
            </a:r>
            <a:endParaRPr dirty="0">
              <a:solidFill>
                <a:schemeClr val="lt2"/>
              </a:solidFill>
            </a:endParaRPr>
          </a:p>
        </p:txBody>
      </p:sp>
      <p:sp>
        <p:nvSpPr>
          <p:cNvPr id="689" name="Google Shape;689;p33"/>
          <p:cNvSpPr txBox="1">
            <a:spLocks noGrp="1"/>
          </p:cNvSpPr>
          <p:nvPr>
            <p:ph type="body" idx="1"/>
          </p:nvPr>
        </p:nvSpPr>
        <p:spPr>
          <a:xfrm>
            <a:off x="446314" y="1557867"/>
            <a:ext cx="11245813" cy="4407505"/>
          </a:xfrm>
          <a:prstGeom prst="rect">
            <a:avLst/>
          </a:prstGeom>
          <a:noFill/>
          <a:ln>
            <a:noFill/>
          </a:ln>
        </p:spPr>
        <p:txBody>
          <a:bodyPr spcFirstLastPara="1" wrap="square" lIns="0" tIns="0" rIns="0" bIns="0" anchor="t" anchorCtr="0">
            <a:normAutofit/>
          </a:bodyPr>
          <a:lstStyle/>
          <a:p>
            <a:pPr marL="228594" marR="0" lvl="0" indent="-228594" algn="l" rtl="0">
              <a:lnSpc>
                <a:spcPct val="100000"/>
              </a:lnSpc>
              <a:spcBef>
                <a:spcPts val="0"/>
              </a:spcBef>
              <a:spcAft>
                <a:spcPts val="0"/>
              </a:spcAft>
              <a:buClr>
                <a:srgbClr val="3DCCD5"/>
              </a:buClr>
              <a:buSzPts val="2400"/>
              <a:buFont typeface="Proxima Nova Semibold"/>
              <a:buChar char="•"/>
            </a:pPr>
            <a:r>
              <a:rPr lang="en-US" dirty="0">
                <a:ea typeface="Proxima Nova Semibold"/>
                <a:cs typeface="Proxima Nova Semibold"/>
                <a:sym typeface="Proxima Nova Semibold"/>
              </a:rPr>
              <a:t>Costs allocated to volumetric cost recovery are used to derive the volumetric rate</a:t>
            </a:r>
          </a:p>
          <a:p>
            <a:pPr marL="685794" lvl="1" indent="-228594">
              <a:spcBef>
                <a:spcPts val="1000"/>
              </a:spcBef>
              <a:buSzPts val="2400"/>
              <a:buFont typeface="Proxima Nova Semibold"/>
              <a:buChar char="•"/>
            </a:pPr>
            <a:r>
              <a:rPr lang="en-US" dirty="0">
                <a:latin typeface="Arial Nova Cond Light" panose="020B0306020202020204" pitchFamily="34" charset="0"/>
                <a:ea typeface="Proxima Nova Semibold"/>
                <a:cs typeface="Proxima Nova Semibold"/>
                <a:sym typeface="Proxima Nova Semibold"/>
              </a:rPr>
              <a:t>Single uniform rate for everyone</a:t>
            </a:r>
          </a:p>
          <a:p>
            <a:pPr marL="685794" lvl="1" indent="-228594">
              <a:spcBef>
                <a:spcPts val="0"/>
              </a:spcBef>
              <a:buSzPts val="2400"/>
              <a:buFont typeface="Proxima Nova Semibold"/>
              <a:buChar char="•"/>
            </a:pPr>
            <a:r>
              <a:rPr lang="en-US" dirty="0">
                <a:latin typeface="Arial Nova Cond Light" panose="020B0306020202020204" pitchFamily="34" charset="0"/>
                <a:ea typeface="Proxima Nova Semibold"/>
                <a:cs typeface="Proxima Nova Semibold"/>
                <a:sym typeface="Proxima Nova Semibold"/>
              </a:rPr>
              <a:t>Uniform rates by customer class</a:t>
            </a:r>
          </a:p>
          <a:p>
            <a:pPr marL="685794" lvl="1" indent="-228594">
              <a:spcBef>
                <a:spcPts val="0"/>
              </a:spcBef>
              <a:buSzPts val="2400"/>
              <a:buFont typeface="Proxima Nova Semibold"/>
              <a:buChar char="•"/>
            </a:pPr>
            <a:r>
              <a:rPr lang="en-US" dirty="0">
                <a:latin typeface="Arial Nova Cond Light" panose="020B0306020202020204" pitchFamily="34" charset="0"/>
                <a:ea typeface="Proxima Nova Semibold"/>
                <a:cs typeface="Proxima Nova Semibold"/>
                <a:sym typeface="Proxima Nova Semibold"/>
              </a:rPr>
              <a:t>A mix of tiered rates for one class and uniform rates for other customer classes</a:t>
            </a:r>
          </a:p>
          <a:p>
            <a:pPr marL="228594" marR="0" lvl="0" indent="-228594" algn="l" rtl="0">
              <a:lnSpc>
                <a:spcPct val="100000"/>
              </a:lnSpc>
              <a:spcAft>
                <a:spcPts val="0"/>
              </a:spcAft>
              <a:buClr>
                <a:srgbClr val="3DCCD5"/>
              </a:buClr>
              <a:buSzPts val="2400"/>
              <a:buFont typeface="Proxima Nova Semibold"/>
              <a:buChar char="•"/>
            </a:pPr>
            <a:r>
              <a:rPr lang="en-US" dirty="0">
                <a:ea typeface="Proxima Nova Semibold"/>
                <a:cs typeface="Proxima Nova Semibold"/>
                <a:sym typeface="Proxima Nova Semibold"/>
              </a:rPr>
              <a:t>If using tiered rates: must be based on the cost to serve water to customers in that tier</a:t>
            </a:r>
            <a:endParaRPr dirty="0">
              <a:ea typeface="Proxima Nova Semibold"/>
              <a:cs typeface="Proxima Nova Semibold"/>
              <a:sym typeface="Proxima Nova Semibold"/>
            </a:endParaRPr>
          </a:p>
          <a:p>
            <a:pPr marL="228594" marR="0" lvl="0" indent="-228594" algn="l" rtl="0">
              <a:lnSpc>
                <a:spcPct val="100000"/>
              </a:lnSpc>
              <a:spcBef>
                <a:spcPts val="1000"/>
              </a:spcBef>
              <a:spcAft>
                <a:spcPts val="0"/>
              </a:spcAft>
              <a:buClr>
                <a:srgbClr val="3DCCD5"/>
              </a:buClr>
              <a:buSzPts val="2400"/>
              <a:buFont typeface="Proxima Nova Semibold"/>
              <a:buChar char="•"/>
            </a:pPr>
            <a:r>
              <a:rPr lang="en-US" dirty="0">
                <a:ea typeface="Proxima Nova Semibold"/>
                <a:cs typeface="Proxima Nova Semibold"/>
                <a:sym typeface="Proxima Nova Semibold"/>
              </a:rPr>
              <a:t>The total tiered rates and customer class rates can be broken down into different components:</a:t>
            </a:r>
          </a:p>
          <a:p>
            <a:pPr marL="685794" lvl="1" indent="-228594">
              <a:spcBef>
                <a:spcPts val="1000"/>
              </a:spcBef>
              <a:buSzPts val="2400"/>
              <a:buFont typeface="Proxima Nova Semibold"/>
              <a:buChar char="•"/>
            </a:pPr>
            <a:r>
              <a:rPr lang="en-US" dirty="0">
                <a:latin typeface="Arial Nova Cond Light" panose="020B0306020202020204" pitchFamily="34" charset="0"/>
                <a:ea typeface="Proxima Nova Semibold"/>
                <a:cs typeface="Proxima Nova Semibold"/>
                <a:sym typeface="Proxima Nova Semibold"/>
              </a:rPr>
              <a:t>Supply, delivery, peaking, etc.</a:t>
            </a:r>
          </a:p>
          <a:p>
            <a:pPr marL="228594" indent="-228594">
              <a:buFont typeface="Proxima Nova Semibold"/>
              <a:buChar char="•"/>
            </a:pPr>
            <a:r>
              <a:rPr lang="en-US" dirty="0">
                <a:ea typeface="Proxima Nova Semibold"/>
                <a:cs typeface="Proxima Nova Semibold"/>
                <a:sym typeface="Proxima Nova Semibold"/>
              </a:rPr>
              <a:t>Tier breaks can be based on:</a:t>
            </a:r>
            <a:endParaRPr lang="en-US" dirty="0">
              <a:latin typeface="Arial Nova Cond Light" panose="020B0306020202020204" pitchFamily="34" charset="0"/>
              <a:ea typeface="Proxima Nova Semibold"/>
              <a:cs typeface="Proxima Nova Semibold"/>
              <a:sym typeface="Proxima Nova Semibold"/>
            </a:endParaRPr>
          </a:p>
          <a:p>
            <a:pPr marL="685794" lvl="1" indent="-228594">
              <a:spcBef>
                <a:spcPts val="1000"/>
              </a:spcBef>
              <a:buSzPts val="2400"/>
              <a:buFont typeface="Proxima Nova Semibold"/>
              <a:buChar char="•"/>
            </a:pPr>
            <a:r>
              <a:rPr lang="en-US" dirty="0">
                <a:latin typeface="Arial Nova Cond Light" panose="020B0306020202020204" pitchFamily="34" charset="0"/>
                <a:ea typeface="Proxima Nova Semibold"/>
                <a:cs typeface="Proxima Nova Semibold"/>
                <a:sym typeface="Proxima Nova Semibold"/>
              </a:rPr>
              <a:t>Water supply sources, peaking, efficiency targets, etc.</a:t>
            </a:r>
          </a:p>
        </p:txBody>
      </p:sp>
      <p:sp>
        <p:nvSpPr>
          <p:cNvPr id="690" name="Google Shape;690;p33"/>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23B40"/>
              </a:buClr>
              <a:buSzPts val="800"/>
              <a:buFont typeface="Arial"/>
              <a:buNone/>
            </a:pPr>
            <a:fld id="{00000000-1234-1234-1234-123412341234}" type="slidenum">
              <a:rPr lang="en-US" sz="800" b="1" i="0" u="none" strike="noStrike" cap="none">
                <a:solidFill>
                  <a:srgbClr val="023B40"/>
                </a:solidFill>
                <a:ea typeface="Arial"/>
                <a:sym typeface="Arial"/>
              </a:rPr>
              <a:t>12</a:t>
            </a:fld>
            <a:endParaRPr sz="800" b="1" i="0" u="none" strike="noStrike" cap="none" dirty="0">
              <a:solidFill>
                <a:srgbClr val="023B40"/>
              </a:solidFill>
              <a:ea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3" name="Picture 2">
            <a:extLst>
              <a:ext uri="{FF2B5EF4-FFF2-40B4-BE49-F238E27FC236}">
                <a16:creationId xmlns:a16="http://schemas.microsoft.com/office/drawing/2014/main" id="{93A1805B-875B-6C12-34F1-F453AF775CF2}"/>
              </a:ext>
            </a:extLst>
          </p:cNvPr>
          <p:cNvPicPr>
            <a:picLocks noChangeAspect="1"/>
          </p:cNvPicPr>
          <p:nvPr/>
        </p:nvPicPr>
        <p:blipFill>
          <a:blip r:embed="rId3"/>
          <a:stretch>
            <a:fillRect/>
          </a:stretch>
        </p:blipFill>
        <p:spPr>
          <a:xfrm>
            <a:off x="3293089" y="4311992"/>
            <a:ext cx="5211934" cy="2409485"/>
          </a:xfrm>
          <a:prstGeom prst="rect">
            <a:avLst/>
          </a:prstGeom>
        </p:spPr>
      </p:pic>
      <p:sp>
        <p:nvSpPr>
          <p:cNvPr id="579" name="Google Shape;579;p24"/>
          <p:cNvSpPr txBox="1">
            <a:spLocks noGrp="1"/>
          </p:cNvSpPr>
          <p:nvPr>
            <p:ph type="body" idx="1"/>
          </p:nvPr>
        </p:nvSpPr>
        <p:spPr>
          <a:xfrm>
            <a:off x="708469" y="1286594"/>
            <a:ext cx="10775062" cy="3815443"/>
          </a:xfrm>
          <a:prstGeom prst="rect">
            <a:avLst/>
          </a:prstGeom>
          <a:noFill/>
          <a:ln>
            <a:noFill/>
          </a:ln>
        </p:spPr>
        <p:txBody>
          <a:bodyPr spcFirstLastPara="1" wrap="square" lIns="0" tIns="0" rIns="0" bIns="0" anchor="t" anchorCtr="0">
            <a:normAutofit/>
          </a:bodyPr>
          <a:lstStyle/>
          <a:p>
            <a:pPr marL="228594" marR="0" lvl="0" indent="-228594" algn="l" rtl="0">
              <a:lnSpc>
                <a:spcPct val="100000"/>
              </a:lnSpc>
              <a:spcBef>
                <a:spcPts val="0"/>
              </a:spcBef>
              <a:spcAft>
                <a:spcPts val="0"/>
              </a:spcAft>
              <a:buClr>
                <a:srgbClr val="3DCCD5"/>
              </a:buClr>
              <a:buSzPts val="2800"/>
              <a:buFont typeface="Proxima Nova"/>
              <a:buChar char="•"/>
            </a:pPr>
            <a:r>
              <a:rPr lang="en-US" sz="2800" b="1">
                <a:solidFill>
                  <a:srgbClr val="00576C"/>
                </a:solidFill>
                <a:latin typeface="Arial Nova Cond" panose="020B0506020202020204" pitchFamily="34" charset="0"/>
                <a:ea typeface="Proxima Nova"/>
                <a:cs typeface="Proxima Nova"/>
                <a:sym typeface="Proxima Nova"/>
              </a:rPr>
              <a:t>Rationale:</a:t>
            </a:r>
            <a:endParaRPr>
              <a:latin typeface="Arial Nova Cond" panose="020B0506020202020204" pitchFamily="34" charset="0"/>
              <a:ea typeface="Proxima Nova"/>
              <a:cs typeface="Proxima Nova"/>
              <a:sym typeface="Proxima Nova"/>
            </a:endParaRPr>
          </a:p>
          <a:p>
            <a:pPr marL="685783" lvl="1" indent="-228594" algn="l" rtl="0">
              <a:lnSpc>
                <a:spcPct val="100000"/>
              </a:lnSpc>
              <a:spcBef>
                <a:spcPts val="500"/>
              </a:spcBef>
              <a:spcAft>
                <a:spcPts val="0"/>
              </a:spcAft>
              <a:buSzPts val="2600"/>
              <a:buFont typeface="Proxima Nova Semibold"/>
              <a:buChar char="›"/>
            </a:pPr>
            <a:r>
              <a:rPr lang="en-US" sz="2600">
                <a:latin typeface="Arial Nova Cond" panose="020B0506020202020204" pitchFamily="34" charset="0"/>
                <a:ea typeface="Proxima Nova Semibold"/>
                <a:cs typeface="Proxima Nova Semibold"/>
                <a:sym typeface="Proxima Nova Semibold"/>
              </a:rPr>
              <a:t>Different types of customers generate different costs because of their use characteristics.</a:t>
            </a:r>
            <a:endParaRPr>
              <a:latin typeface="Arial Nova Cond" panose="020B0506020202020204" pitchFamily="34" charset="0"/>
              <a:ea typeface="Proxima Nova Semibold"/>
              <a:cs typeface="Proxima Nova Semibold"/>
              <a:sym typeface="Proxima Nova Semibold"/>
            </a:endParaRPr>
          </a:p>
          <a:p>
            <a:pPr marL="685783" lvl="1" indent="-228594" algn="l" rtl="0">
              <a:lnSpc>
                <a:spcPct val="100000"/>
              </a:lnSpc>
              <a:spcBef>
                <a:spcPts val="1700"/>
              </a:spcBef>
              <a:spcAft>
                <a:spcPts val="0"/>
              </a:spcAft>
              <a:buSzPts val="2600"/>
              <a:buFont typeface="Proxima Nova Semibold"/>
              <a:buChar char="›"/>
            </a:pPr>
            <a:r>
              <a:rPr lang="en-US" sz="2600">
                <a:latin typeface="Arial Nova Cond" panose="020B0506020202020204" pitchFamily="34" charset="0"/>
                <a:ea typeface="Proxima Nova Semibold"/>
                <a:cs typeface="Proxima Nova Semibold"/>
                <a:sym typeface="Proxima Nova Semibold"/>
              </a:rPr>
              <a:t>Cost of service allows the matching of the rates charged to each group with the cost incurred to serve them.</a:t>
            </a:r>
            <a:endParaRPr>
              <a:latin typeface="Arial Nova Cond" panose="020B0506020202020204" pitchFamily="34" charset="0"/>
              <a:ea typeface="Proxima Nova Semibold"/>
              <a:cs typeface="Proxima Nova Semibold"/>
              <a:sym typeface="Proxima Nova Semibold"/>
            </a:endParaRPr>
          </a:p>
          <a:p>
            <a:pPr marL="685783" lvl="1" indent="-228594" algn="l" rtl="0">
              <a:lnSpc>
                <a:spcPct val="100000"/>
              </a:lnSpc>
              <a:spcBef>
                <a:spcPts val="1700"/>
              </a:spcBef>
              <a:spcAft>
                <a:spcPts val="0"/>
              </a:spcAft>
              <a:buSzPts val="2600"/>
              <a:buFont typeface="Proxima Nova Semibold"/>
              <a:buChar char="›"/>
            </a:pPr>
            <a:r>
              <a:rPr lang="en-US" sz="2600">
                <a:latin typeface="Arial Nova Cond" panose="020B0506020202020204" pitchFamily="34" charset="0"/>
                <a:ea typeface="Proxima Nova Semibold"/>
                <a:cs typeface="Proxima Nova Semibold"/>
                <a:sym typeface="Proxima Nova Semibold"/>
              </a:rPr>
              <a:t>Each group will “pay its own way” - no subsidies.</a:t>
            </a:r>
            <a:endParaRPr>
              <a:latin typeface="Arial Nova Cond" panose="020B0506020202020204" pitchFamily="34" charset="0"/>
              <a:ea typeface="Proxima Nova Semibold"/>
              <a:cs typeface="Proxima Nova Semibold"/>
              <a:sym typeface="Proxima Nova Semibold"/>
            </a:endParaRPr>
          </a:p>
        </p:txBody>
      </p:sp>
      <p:sp>
        <p:nvSpPr>
          <p:cNvPr id="581" name="Google Shape;581;p24"/>
          <p:cNvSpPr txBox="1">
            <a:spLocks noGrp="1"/>
          </p:cNvSpPr>
          <p:nvPr>
            <p:ph type="title"/>
          </p:nvPr>
        </p:nvSpPr>
        <p:spPr>
          <a:xfrm>
            <a:off x="0" y="0"/>
            <a:ext cx="12192000" cy="1122600"/>
          </a:xfrm>
          <a:prstGeom prst="rect">
            <a:avLst/>
          </a:prstGeom>
          <a:solidFill>
            <a:schemeClr val="dk1"/>
          </a:solidFill>
          <a:ln>
            <a:noFill/>
          </a:ln>
        </p:spPr>
        <p:txBody>
          <a:bodyPr spcFirstLastPara="1" wrap="square" lIns="0" tIns="192000" rIns="0" bIns="0" anchor="ctr" anchorCtr="0">
            <a:noAutofit/>
          </a:bodyPr>
          <a:lstStyle/>
          <a:p>
            <a:pPr marL="857250" lvl="0" indent="0" algn="l" rtl="0">
              <a:lnSpc>
                <a:spcPct val="100000"/>
              </a:lnSpc>
              <a:spcBef>
                <a:spcPts val="0"/>
              </a:spcBef>
              <a:spcAft>
                <a:spcPts val="0"/>
              </a:spcAft>
              <a:buClr>
                <a:schemeClr val="dk1"/>
              </a:buClr>
              <a:buSzPts val="3600"/>
              <a:buFont typeface="Georgia"/>
              <a:buNone/>
            </a:pPr>
            <a:r>
              <a:rPr lang="en-US" sz="3200" dirty="0">
                <a:solidFill>
                  <a:schemeClr val="lt2"/>
                </a:solidFill>
              </a:rPr>
              <a:t>Cost of Service and Customer Class Rates</a:t>
            </a:r>
            <a:endParaRPr sz="3200" dirty="0">
              <a:solidFill>
                <a:schemeClr val="lt2"/>
              </a:solidFill>
            </a:endParaRPr>
          </a:p>
        </p:txBody>
      </p:sp>
      <p:sp>
        <p:nvSpPr>
          <p:cNvPr id="4" name="Slide Number Placeholder 3">
            <a:extLst>
              <a:ext uri="{FF2B5EF4-FFF2-40B4-BE49-F238E27FC236}">
                <a16:creationId xmlns:a16="http://schemas.microsoft.com/office/drawing/2014/main" id="{1C713F57-9F78-2B85-3A9C-EB26743439F0}"/>
              </a:ext>
            </a:extLst>
          </p:cNvPr>
          <p:cNvSpPr>
            <a:spLocks noGrp="1"/>
          </p:cNvSpPr>
          <p:nvPr>
            <p:ph type="sldNum" idx="12"/>
          </p:nvPr>
        </p:nvSpPr>
        <p:spPr/>
        <p:txBody>
          <a:bodyPr/>
          <a:lstStyle/>
          <a:p>
            <a:fld id="{00000000-1234-1234-1234-123412341234}" type="slidenum">
              <a:rPr lang="en-US" smtClean="0"/>
              <a:pPr/>
              <a:t>13</a:t>
            </a:fld>
            <a:endParaRPr lang="en-US" dirty="0"/>
          </a:p>
        </p:txBody>
      </p:sp>
      <p:pic>
        <p:nvPicPr>
          <p:cNvPr id="5" name="Picture 4" descr="A blue and black logo&#10;&#10;Description automatically generated with low confidence">
            <a:extLst>
              <a:ext uri="{FF2B5EF4-FFF2-40B4-BE49-F238E27FC236}">
                <a16:creationId xmlns:a16="http://schemas.microsoft.com/office/drawing/2014/main" id="{5FF4A206-D55E-27FC-F439-F8FAE5AA8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13" y="5888209"/>
            <a:ext cx="681677" cy="505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649"/>
    </mc:Choice>
    <mc:Fallback xmlns="">
      <p:transition spd="slow" advTm="1864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Water Rate Structure Evolution</a:t>
            </a:r>
          </a:p>
        </p:txBody>
      </p:sp>
      <p:pic>
        <p:nvPicPr>
          <p:cNvPr id="10253"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67400" y="1550203"/>
            <a:ext cx="4597400" cy="2758440"/>
          </a:xfrm>
          <a:prstGeom prst="rect">
            <a:avLst/>
          </a:prstGeom>
          <a:noFill/>
          <a:ln w="9525">
            <a:noFill/>
            <a:miter lim="800000"/>
            <a:headEnd/>
            <a:tailEnd/>
          </a:ln>
        </p:spPr>
      </p:pic>
      <p:sp>
        <p:nvSpPr>
          <p:cNvPr id="10274" name="Text Box 34"/>
          <p:cNvSpPr txBox="1">
            <a:spLocks noChangeArrowheads="1"/>
          </p:cNvSpPr>
          <p:nvPr/>
        </p:nvSpPr>
        <p:spPr bwMode="auto">
          <a:xfrm>
            <a:off x="6045200" y="4327124"/>
            <a:ext cx="4419600" cy="1169551"/>
          </a:xfrm>
          <a:prstGeom prst="rect">
            <a:avLst/>
          </a:prstGeom>
          <a:noFill/>
          <a:ln w="9525">
            <a:noFill/>
            <a:miter lim="800000"/>
            <a:headEnd/>
            <a:tailEnd/>
          </a:ln>
        </p:spPr>
        <p:txBody>
          <a:bodyPr>
            <a:spAutoFit/>
          </a:bodyPr>
          <a:lstStyle/>
          <a:p>
            <a:pPr>
              <a:spcBef>
                <a:spcPct val="50000"/>
              </a:spcBef>
            </a:pPr>
            <a:r>
              <a:rPr lang="en-US" b="1" dirty="0">
                <a:latin typeface="Proxima Nova Rg" panose="02000506030000020004" pitchFamily="50" charset="0"/>
              </a:rPr>
              <a:t>Flat Rate:</a:t>
            </a:r>
            <a:r>
              <a:rPr lang="en-US" dirty="0">
                <a:latin typeface="Proxima Nova Rg" panose="02000506030000020004" pitchFamily="50" charset="0"/>
              </a:rPr>
              <a:t> $xx / month regardless of usage</a:t>
            </a:r>
          </a:p>
          <a:p>
            <a:pPr>
              <a:spcBef>
                <a:spcPct val="50000"/>
              </a:spcBef>
            </a:pPr>
            <a:r>
              <a:rPr lang="en-US" b="1" dirty="0">
                <a:latin typeface="Proxima Nova Rg" panose="02000506030000020004" pitchFamily="50" charset="0"/>
              </a:rPr>
              <a:t>Pros:  </a:t>
            </a:r>
            <a:r>
              <a:rPr lang="en-US" dirty="0">
                <a:latin typeface="Proxima Nova Rg" panose="02000506030000020004" pitchFamily="50" charset="0"/>
              </a:rPr>
              <a:t>Revenue stability; easy to understand</a:t>
            </a:r>
          </a:p>
          <a:p>
            <a:pPr>
              <a:spcBef>
                <a:spcPct val="50000"/>
              </a:spcBef>
            </a:pPr>
            <a:r>
              <a:rPr lang="en-US" b="1" dirty="0">
                <a:latin typeface="Proxima Nova Rg" panose="02000506030000020004" pitchFamily="50" charset="0"/>
              </a:rPr>
              <a:t>Cons:  </a:t>
            </a:r>
            <a:r>
              <a:rPr lang="en-US" dirty="0">
                <a:latin typeface="Proxima Nova Rg" panose="02000506030000020004" pitchFamily="50" charset="0"/>
              </a:rPr>
              <a:t>Inequitable; no conservation signal; not affordable for essential use</a:t>
            </a:r>
          </a:p>
        </p:txBody>
      </p:sp>
      <p:sp>
        <p:nvSpPr>
          <p:cNvPr id="7" name="Chevron 6"/>
          <p:cNvSpPr/>
          <p:nvPr/>
        </p:nvSpPr>
        <p:spPr>
          <a:xfrm rot="5400000">
            <a:off x="1484376" y="1569900"/>
            <a:ext cx="1755648" cy="1219200"/>
          </a:xfrm>
          <a:prstGeom prst="chevron">
            <a:avLst/>
          </a:prstGeom>
          <a:solidFill>
            <a:srgbClr val="003946"/>
          </a:solidFill>
          <a:ln>
            <a:noFill/>
          </a:ln>
        </p:spPr>
        <p:style>
          <a:lnRef idx="1">
            <a:schemeClr val="accent1"/>
          </a:lnRef>
          <a:fillRef idx="3">
            <a:schemeClr val="accent1"/>
          </a:fillRef>
          <a:effectRef idx="2">
            <a:schemeClr val="accent1"/>
          </a:effectRef>
          <a:fontRef idx="minor">
            <a:schemeClr val="lt1"/>
          </a:fontRef>
        </p:style>
        <p:txBody>
          <a:bodyPr vert="vert270" lIns="457200" tIns="0" bIns="0" anchor="ctr"/>
          <a:lstStyle/>
          <a:p>
            <a:pPr algn="ctr">
              <a:lnSpc>
                <a:spcPct val="90000"/>
              </a:lnSpc>
              <a:defRPr/>
            </a:pPr>
            <a:r>
              <a:rPr lang="en-US" sz="1700" b="1" dirty="0">
                <a:solidFill>
                  <a:schemeClr val="bg1"/>
                </a:solidFill>
                <a:latin typeface="Calibri" pitchFamily="34" charset="0"/>
              </a:rPr>
              <a:t>Revenue Mechanism</a:t>
            </a:r>
          </a:p>
          <a:p>
            <a:pPr algn="ctr">
              <a:lnSpc>
                <a:spcPct val="90000"/>
              </a:lnSpc>
              <a:defRPr/>
            </a:pPr>
            <a:endParaRPr lang="en-US" sz="1700" b="1" dirty="0">
              <a:solidFill>
                <a:schemeClr val="tx1"/>
              </a:solidFill>
              <a:latin typeface="Arial Nova Cond Light" panose="020B0306020202020204" pitchFamily="34" charset="0"/>
            </a:endParaRPr>
          </a:p>
        </p:txBody>
      </p:sp>
      <p:sp>
        <p:nvSpPr>
          <p:cNvPr id="10" name="Left Arrow Callout 9"/>
          <p:cNvSpPr/>
          <p:nvPr/>
        </p:nvSpPr>
        <p:spPr>
          <a:xfrm>
            <a:off x="3118339" y="1749590"/>
            <a:ext cx="2362195" cy="472439"/>
          </a:xfrm>
          <a:prstGeom prst="leftArrowCallout">
            <a:avLst>
              <a:gd name="adj1" fmla="val 25000"/>
              <a:gd name="adj2" fmla="val 25000"/>
              <a:gd name="adj3" fmla="val 43410"/>
              <a:gd name="adj4" fmla="val 87012"/>
            </a:avLst>
          </a:prstGeom>
          <a:solidFill>
            <a:srgbClr val="003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Arial Nova Cond Light" panose="020B0306020202020204" pitchFamily="34" charset="0"/>
              </a:rPr>
              <a:t>Flat Rate</a:t>
            </a:r>
          </a:p>
        </p:txBody>
      </p:sp>
      <p:sp>
        <p:nvSpPr>
          <p:cNvPr id="8" name="Slide Number Placeholder 5">
            <a:extLst>
              <a:ext uri="{FF2B5EF4-FFF2-40B4-BE49-F238E27FC236}">
                <a16:creationId xmlns:a16="http://schemas.microsoft.com/office/drawing/2014/main" id="{4C1D6EA6-697A-475F-93D1-47B9DD49983F}"/>
              </a:ext>
            </a:extLst>
          </p:cNvPr>
          <p:cNvSpPr txBox="1">
            <a:spLocks/>
          </p:cNvSpPr>
          <p:nvPr/>
        </p:nvSpPr>
        <p:spPr>
          <a:xfrm>
            <a:off x="8264582" y="63119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969999"/>
                </a:solidFill>
                <a:latin typeface="Proxima Nova Rg"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C27DEE-8029-4AAF-9F47-C97C4D2172BB}" type="slidenum">
              <a:rPr lang="en-US"/>
              <a:pPr/>
              <a:t>14</a:t>
            </a:fld>
            <a:endParaRPr lang="en-US"/>
          </a:p>
        </p:txBody>
      </p:sp>
    </p:spTree>
    <p:extLst>
      <p:ext uri="{BB962C8B-B14F-4D97-AF65-F5344CB8AC3E}">
        <p14:creationId xmlns:p14="http://schemas.microsoft.com/office/powerpoint/2010/main" val="215315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 presetClass="entr" presetSubtype="32" fill="hold" nodeType="withEffect">
                                  <p:stCondLst>
                                    <p:cond delay="0"/>
                                  </p:stCondLst>
                                  <p:childTnLst>
                                    <p:set>
                                      <p:cBhvr>
                                        <p:cTn id="8" dur="1" fill="hold">
                                          <p:stCondLst>
                                            <p:cond delay="0"/>
                                          </p:stCondLst>
                                        </p:cTn>
                                        <p:tgtEl>
                                          <p:spTgt spid="10253"/>
                                        </p:tgtEl>
                                        <p:attrNameLst>
                                          <p:attrName>style.visibility</p:attrName>
                                        </p:attrNameLst>
                                      </p:cBhvr>
                                      <p:to>
                                        <p:strVal val="visible"/>
                                      </p:to>
                                    </p:set>
                                    <p:animEffect transition="in" filter="box(out)">
                                      <p:cBhvr>
                                        <p:cTn id="9" dur="500"/>
                                        <p:tgtEl>
                                          <p:spTgt spid="10253"/>
                                        </p:tgtEl>
                                      </p:cBhvr>
                                    </p:animEffect>
                                  </p:childTnLst>
                                </p:cTn>
                              </p:par>
                              <p:par>
                                <p:cTn id="10" presetID="4" presetClass="entr" presetSubtype="32" fill="hold" grpId="0" nodeType="withEffect">
                                  <p:stCondLst>
                                    <p:cond delay="0"/>
                                  </p:stCondLst>
                                  <p:childTnLst>
                                    <p:set>
                                      <p:cBhvr>
                                        <p:cTn id="11" dur="1" fill="hold">
                                          <p:stCondLst>
                                            <p:cond delay="0"/>
                                          </p:stCondLst>
                                        </p:cTn>
                                        <p:tgtEl>
                                          <p:spTgt spid="10274"/>
                                        </p:tgtEl>
                                        <p:attrNameLst>
                                          <p:attrName>style.visibility</p:attrName>
                                        </p:attrNameLst>
                                      </p:cBhvr>
                                      <p:to>
                                        <p:strVal val="visible"/>
                                      </p:to>
                                    </p:set>
                                    <p:animEffect transition="in" filter="box(out)">
                                      <p:cBhvr>
                                        <p:cTn id="12" dur="500"/>
                                        <p:tgtEl>
                                          <p:spTgt spid="10274"/>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4"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5943600" y="1425098"/>
            <a:ext cx="4597400" cy="4271405"/>
            <a:chOff x="4343400" y="1272698"/>
            <a:chExt cx="4597400" cy="4271405"/>
          </a:xfrm>
        </p:grpSpPr>
        <p:pic>
          <p:nvPicPr>
            <p:cNvPr id="14346"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43400" y="1272698"/>
              <a:ext cx="4597400" cy="2758440"/>
            </a:xfrm>
            <a:prstGeom prst="rect">
              <a:avLst/>
            </a:prstGeom>
            <a:noFill/>
            <a:ln w="9525">
              <a:noFill/>
              <a:miter lim="800000"/>
              <a:headEnd/>
              <a:tailEnd/>
            </a:ln>
          </p:spPr>
        </p:pic>
        <p:sp>
          <p:nvSpPr>
            <p:cNvPr id="14347" name="Text Box 11"/>
            <p:cNvSpPr txBox="1">
              <a:spLocks noChangeArrowheads="1"/>
            </p:cNvSpPr>
            <p:nvPr/>
          </p:nvSpPr>
          <p:spPr bwMode="auto">
            <a:xfrm>
              <a:off x="4432300" y="4159108"/>
              <a:ext cx="4419600" cy="1384995"/>
            </a:xfrm>
            <a:prstGeom prst="rect">
              <a:avLst/>
            </a:prstGeom>
            <a:noFill/>
            <a:ln w="9525">
              <a:noFill/>
              <a:miter lim="800000"/>
              <a:headEnd/>
              <a:tailEnd/>
            </a:ln>
          </p:spPr>
          <p:txBody>
            <a:bodyPr>
              <a:spAutoFit/>
            </a:bodyPr>
            <a:lstStyle/>
            <a:p>
              <a:pPr>
                <a:spcBef>
                  <a:spcPct val="50000"/>
                </a:spcBef>
              </a:pPr>
              <a:r>
                <a:rPr lang="en-US" b="1" dirty="0">
                  <a:latin typeface="Proxima Nova Rg" panose="02000506030000020004" pitchFamily="50" charset="0"/>
                </a:rPr>
                <a:t>Uniform Rate: $xx / </a:t>
              </a:r>
              <a:r>
                <a:rPr lang="en-US" b="1" dirty="0" err="1">
                  <a:latin typeface="Proxima Nova Rg" panose="02000506030000020004" pitchFamily="50" charset="0"/>
                </a:rPr>
                <a:t>ccf</a:t>
              </a:r>
              <a:r>
                <a:rPr lang="en-US" b="1" dirty="0">
                  <a:latin typeface="Proxima Nova Rg" panose="02000506030000020004" pitchFamily="50" charset="0"/>
                </a:rPr>
                <a:t> </a:t>
              </a:r>
              <a:r>
                <a:rPr lang="en-US" dirty="0">
                  <a:latin typeface="Proxima Nova Rg" panose="02000506030000020004" pitchFamily="50" charset="0"/>
                </a:rPr>
                <a:t> </a:t>
              </a:r>
            </a:p>
            <a:p>
              <a:pPr>
                <a:spcBef>
                  <a:spcPct val="50000"/>
                </a:spcBef>
              </a:pPr>
              <a:r>
                <a:rPr lang="en-US" b="1" dirty="0">
                  <a:latin typeface="Proxima Nova Rg" panose="02000506030000020004" pitchFamily="50" charset="0"/>
                </a:rPr>
                <a:t>Pros:</a:t>
              </a:r>
              <a:r>
                <a:rPr lang="en-US" dirty="0">
                  <a:latin typeface="Proxima Nova Rg" panose="02000506030000020004" pitchFamily="50" charset="0"/>
                </a:rPr>
                <a:t> Revenue stability; administrative ease; easy to understand</a:t>
              </a:r>
            </a:p>
            <a:p>
              <a:pPr>
                <a:spcBef>
                  <a:spcPct val="50000"/>
                </a:spcBef>
              </a:pPr>
              <a:r>
                <a:rPr lang="en-US" b="1" dirty="0">
                  <a:latin typeface="Proxima Nova Rg" panose="02000506030000020004" pitchFamily="50" charset="0"/>
                </a:rPr>
                <a:t>Cons: </a:t>
              </a:r>
              <a:r>
                <a:rPr lang="en-US" dirty="0">
                  <a:latin typeface="Proxima Nova Rg" panose="02000506030000020004" pitchFamily="50" charset="0"/>
                </a:rPr>
                <a:t>Weak conservation signal;  not affordable for essential use</a:t>
              </a:r>
            </a:p>
          </p:txBody>
        </p:sp>
      </p:grpSp>
      <p:sp>
        <p:nvSpPr>
          <p:cNvPr id="3" name="Title 2"/>
          <p:cNvSpPr>
            <a:spLocks noGrp="1"/>
          </p:cNvSpPr>
          <p:nvPr>
            <p:ph type="title"/>
          </p:nvPr>
        </p:nvSpPr>
        <p:spPr/>
        <p:txBody>
          <a:bodyPr/>
          <a:lstStyle/>
          <a:p>
            <a:r>
              <a:rPr lang="en-US" dirty="0"/>
              <a:t>Water Rate Structure Evolution</a:t>
            </a:r>
            <a:endParaRPr lang="en-US" dirty="0">
              <a:latin typeface="Proxima Nova Rg"/>
              <a:cs typeface="Arial"/>
            </a:endParaRPr>
          </a:p>
        </p:txBody>
      </p:sp>
      <p:sp>
        <p:nvSpPr>
          <p:cNvPr id="12" name="Chevron 11"/>
          <p:cNvSpPr/>
          <p:nvPr/>
        </p:nvSpPr>
        <p:spPr>
          <a:xfrm rot="5400000">
            <a:off x="1484376" y="1569900"/>
            <a:ext cx="1755648" cy="1219200"/>
          </a:xfrm>
          <a:prstGeom prst="chevron">
            <a:avLst/>
          </a:prstGeom>
          <a:solidFill>
            <a:srgbClr val="003946"/>
          </a:solidFill>
          <a:ln>
            <a:noFill/>
          </a:ln>
        </p:spPr>
        <p:style>
          <a:lnRef idx="1">
            <a:schemeClr val="accent1"/>
          </a:lnRef>
          <a:fillRef idx="3">
            <a:schemeClr val="accent1"/>
          </a:fillRef>
          <a:effectRef idx="2">
            <a:schemeClr val="accent1"/>
          </a:effectRef>
          <a:fontRef idx="minor">
            <a:schemeClr val="lt1"/>
          </a:fontRef>
        </p:style>
        <p:txBody>
          <a:bodyPr vert="vert270" lIns="457200" tIns="0" bIns="0" anchor="ctr"/>
          <a:lstStyle/>
          <a:p>
            <a:pPr algn="ctr">
              <a:lnSpc>
                <a:spcPct val="90000"/>
              </a:lnSpc>
              <a:defRPr/>
            </a:pPr>
            <a:r>
              <a:rPr lang="en-US" sz="1700" b="1" dirty="0">
                <a:solidFill>
                  <a:schemeClr val="bg1"/>
                </a:solidFill>
                <a:latin typeface="Calibri" pitchFamily="34" charset="0"/>
              </a:rPr>
              <a:t>Revenue Mechanism</a:t>
            </a:r>
          </a:p>
          <a:p>
            <a:pPr algn="ctr">
              <a:lnSpc>
                <a:spcPct val="90000"/>
              </a:lnSpc>
              <a:defRPr/>
            </a:pPr>
            <a:endParaRPr lang="en-US" sz="1700" b="1" dirty="0">
              <a:solidFill>
                <a:schemeClr val="tx1"/>
              </a:solidFill>
              <a:latin typeface="Arial Nova Cond Light" panose="020B0306020202020204" pitchFamily="34" charset="0"/>
            </a:endParaRPr>
          </a:p>
        </p:txBody>
      </p:sp>
      <p:sp>
        <p:nvSpPr>
          <p:cNvPr id="13" name="Chevron 12"/>
          <p:cNvSpPr/>
          <p:nvPr/>
        </p:nvSpPr>
        <p:spPr>
          <a:xfrm rot="5400000">
            <a:off x="1484376" y="2731624"/>
            <a:ext cx="1755648" cy="1219200"/>
          </a:xfrm>
          <a:prstGeom prst="chevron">
            <a:avLst/>
          </a:prstGeom>
          <a:solidFill>
            <a:srgbClr val="00576C"/>
          </a:solidFill>
          <a:ln>
            <a:noFill/>
          </a:ln>
        </p:spPr>
        <p:style>
          <a:lnRef idx="1">
            <a:schemeClr val="accent1"/>
          </a:lnRef>
          <a:fillRef idx="3">
            <a:schemeClr val="accent1"/>
          </a:fillRef>
          <a:effectRef idx="2">
            <a:schemeClr val="accent1"/>
          </a:effectRef>
          <a:fontRef idx="minor">
            <a:schemeClr val="lt1"/>
          </a:fontRef>
        </p:style>
        <p:txBody>
          <a:bodyPr vert="vert270" lIns="182880" tIns="0" bIns="0" anchor="ctr"/>
          <a:lstStyle/>
          <a:p>
            <a:pPr algn="ctr">
              <a:lnSpc>
                <a:spcPct val="90000"/>
              </a:lnSpc>
              <a:defRPr/>
            </a:pPr>
            <a:r>
              <a:rPr lang="en-US" sz="1700" b="1" dirty="0">
                <a:solidFill>
                  <a:schemeClr val="bg1"/>
                </a:solidFill>
                <a:latin typeface="Calibri" pitchFamily="34" charset="0"/>
              </a:rPr>
              <a:t>Price Information</a:t>
            </a:r>
            <a:endParaRPr lang="en-US" sz="1700" b="1" dirty="0">
              <a:solidFill>
                <a:schemeClr val="bg1"/>
              </a:solidFill>
              <a:latin typeface="Arial Nova Cond Light" panose="020B0306020202020204" pitchFamily="34" charset="0"/>
            </a:endParaRPr>
          </a:p>
        </p:txBody>
      </p:sp>
      <p:sp>
        <p:nvSpPr>
          <p:cNvPr id="15" name="Left Arrow Callout 14"/>
          <p:cNvSpPr/>
          <p:nvPr/>
        </p:nvSpPr>
        <p:spPr>
          <a:xfrm>
            <a:off x="3118339" y="1749590"/>
            <a:ext cx="2362195" cy="472439"/>
          </a:xfrm>
          <a:prstGeom prst="leftArrowCallout">
            <a:avLst>
              <a:gd name="adj1" fmla="val 25000"/>
              <a:gd name="adj2" fmla="val 25000"/>
              <a:gd name="adj3" fmla="val 43410"/>
              <a:gd name="adj4" fmla="val 87012"/>
            </a:avLst>
          </a:prstGeom>
          <a:solidFill>
            <a:srgbClr val="003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Arial Nova Cond Light" panose="020B0306020202020204" pitchFamily="34" charset="0"/>
              </a:rPr>
              <a:t>Flat Rate</a:t>
            </a:r>
          </a:p>
        </p:txBody>
      </p:sp>
      <p:sp>
        <p:nvSpPr>
          <p:cNvPr id="16" name="Left Arrow Callout 15"/>
          <p:cNvSpPr/>
          <p:nvPr/>
        </p:nvSpPr>
        <p:spPr>
          <a:xfrm>
            <a:off x="3118339" y="2849514"/>
            <a:ext cx="2362195" cy="472439"/>
          </a:xfrm>
          <a:prstGeom prst="leftArrowCallout">
            <a:avLst>
              <a:gd name="adj1" fmla="val 25000"/>
              <a:gd name="adj2" fmla="val 25000"/>
              <a:gd name="adj3" fmla="val 43410"/>
              <a:gd name="adj4" fmla="val 87012"/>
            </a:avLst>
          </a:prstGeom>
          <a:solidFill>
            <a:srgbClr val="005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Arial Nova Cond Light" panose="020B0306020202020204" pitchFamily="34" charset="0"/>
              </a:rPr>
              <a:t>Uniform Rate</a:t>
            </a:r>
          </a:p>
        </p:txBody>
      </p:sp>
      <p:sp>
        <p:nvSpPr>
          <p:cNvPr id="10" name="Slide Number Placeholder 5">
            <a:extLst>
              <a:ext uri="{FF2B5EF4-FFF2-40B4-BE49-F238E27FC236}">
                <a16:creationId xmlns:a16="http://schemas.microsoft.com/office/drawing/2014/main" id="{9243C69E-180B-41F0-AD1F-FC54AC585B35}"/>
              </a:ext>
            </a:extLst>
          </p:cNvPr>
          <p:cNvSpPr txBox="1">
            <a:spLocks/>
          </p:cNvSpPr>
          <p:nvPr/>
        </p:nvSpPr>
        <p:spPr>
          <a:xfrm>
            <a:off x="8264582" y="63119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969999"/>
                </a:solidFill>
                <a:latin typeface="Proxima Nova Rg"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C27DEE-8029-4AAF-9F47-C97C4D2172BB}" type="slidenum">
              <a:rPr lang="en-US"/>
              <a:pPr/>
              <a:t>15</a:t>
            </a:fld>
            <a:endParaRPr lang="en-US"/>
          </a:p>
        </p:txBody>
      </p:sp>
    </p:spTree>
    <p:extLst>
      <p:ext uri="{BB962C8B-B14F-4D97-AF65-F5344CB8AC3E}">
        <p14:creationId xmlns:p14="http://schemas.microsoft.com/office/powerpoint/2010/main" val="220693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4" presetClass="entr" presetSubtype="3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500"/>
                                        <p:tgtEl>
                                          <p:spTgt spid="2"/>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5943601" y="1482888"/>
            <a:ext cx="4597399" cy="4412377"/>
            <a:chOff x="4343400" y="1455261"/>
            <a:chExt cx="4597399" cy="4412378"/>
          </a:xfrm>
        </p:grpSpPr>
        <p:sp>
          <p:nvSpPr>
            <p:cNvPr id="15372" name="Text Box 11"/>
            <p:cNvSpPr txBox="1">
              <a:spLocks noChangeArrowheads="1"/>
            </p:cNvSpPr>
            <p:nvPr/>
          </p:nvSpPr>
          <p:spPr bwMode="auto">
            <a:xfrm>
              <a:off x="4419600" y="4267201"/>
              <a:ext cx="4419600" cy="1600438"/>
            </a:xfrm>
            <a:prstGeom prst="rect">
              <a:avLst/>
            </a:prstGeom>
            <a:noFill/>
            <a:ln w="9525">
              <a:noFill/>
              <a:miter lim="800000"/>
              <a:headEnd/>
              <a:tailEnd/>
            </a:ln>
          </p:spPr>
          <p:txBody>
            <a:bodyPr>
              <a:spAutoFit/>
            </a:bodyPr>
            <a:lstStyle/>
            <a:p>
              <a:pPr>
                <a:spcBef>
                  <a:spcPct val="50000"/>
                </a:spcBef>
              </a:pPr>
              <a:r>
                <a:rPr lang="en-US" b="1" dirty="0">
                  <a:latin typeface="Proxima Nova Rg" panose="02000506030000020004" pitchFamily="50" charset="0"/>
                </a:rPr>
                <a:t>Seasonal Rate:</a:t>
              </a:r>
              <a:r>
                <a:rPr lang="en-US" dirty="0">
                  <a:latin typeface="Proxima Nova Rg" panose="02000506030000020004" pitchFamily="50" charset="0"/>
                </a:rPr>
                <a:t> $ xxx / </a:t>
              </a:r>
              <a:r>
                <a:rPr lang="en-US" dirty="0" err="1">
                  <a:latin typeface="Proxima Nova Rg" panose="02000506030000020004" pitchFamily="50" charset="0"/>
                </a:rPr>
                <a:t>ccf</a:t>
              </a:r>
              <a:r>
                <a:rPr lang="en-US" dirty="0">
                  <a:latin typeface="Proxima Nova Rg" panose="02000506030000020004" pitchFamily="50" charset="0"/>
                </a:rPr>
                <a:t> in Summer,             $  x/</a:t>
              </a:r>
              <a:r>
                <a:rPr lang="en-US" dirty="0" err="1">
                  <a:latin typeface="Proxima Nova Rg" panose="02000506030000020004" pitchFamily="50" charset="0"/>
                </a:rPr>
                <a:t>hcf</a:t>
              </a:r>
              <a:r>
                <a:rPr lang="en-US" dirty="0">
                  <a:latin typeface="Proxima Nova Rg" panose="02000506030000020004" pitchFamily="50" charset="0"/>
                </a:rPr>
                <a:t> in Winter</a:t>
              </a:r>
            </a:p>
            <a:p>
              <a:pPr>
                <a:spcBef>
                  <a:spcPct val="50000"/>
                </a:spcBef>
              </a:pPr>
              <a:r>
                <a:rPr lang="en-US" b="1" dirty="0">
                  <a:latin typeface="Proxima Nova Rg" panose="02000506030000020004" pitchFamily="50" charset="0"/>
                </a:rPr>
                <a:t>Pros: </a:t>
              </a:r>
              <a:r>
                <a:rPr lang="en-US" dirty="0">
                  <a:latin typeface="Proxima Nova Rg" panose="02000506030000020004" pitchFamily="50" charset="0"/>
                </a:rPr>
                <a:t>Promote water conservation in the summer; easy to administer </a:t>
              </a:r>
            </a:p>
            <a:p>
              <a:pPr>
                <a:spcBef>
                  <a:spcPct val="50000"/>
                </a:spcBef>
              </a:pPr>
              <a:r>
                <a:rPr lang="en-US" b="1" dirty="0">
                  <a:latin typeface="Proxima Nova Rg" panose="02000506030000020004" pitchFamily="50" charset="0"/>
                </a:rPr>
                <a:t>Cons: </a:t>
              </a:r>
              <a:r>
                <a:rPr lang="en-US" dirty="0">
                  <a:latin typeface="Proxima Nova Rg" panose="02000506030000020004" pitchFamily="50" charset="0"/>
                </a:rPr>
                <a:t>Revenue instability; not affordable for essential use</a:t>
              </a:r>
            </a:p>
          </p:txBody>
        </p:sp>
        <p:pic>
          <p:nvPicPr>
            <p:cNvPr id="15373"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43400" y="1455261"/>
              <a:ext cx="4597399" cy="2758441"/>
            </a:xfrm>
            <a:prstGeom prst="rect">
              <a:avLst/>
            </a:prstGeom>
            <a:noFill/>
            <a:ln w="9525">
              <a:noFill/>
              <a:miter lim="800000"/>
              <a:headEnd/>
              <a:tailEnd/>
            </a:ln>
          </p:spPr>
        </p:pic>
      </p:grpSp>
      <p:sp>
        <p:nvSpPr>
          <p:cNvPr id="3" name="Title 2"/>
          <p:cNvSpPr>
            <a:spLocks noGrp="1"/>
          </p:cNvSpPr>
          <p:nvPr>
            <p:ph type="title"/>
          </p:nvPr>
        </p:nvSpPr>
        <p:spPr/>
        <p:txBody>
          <a:bodyPr/>
          <a:lstStyle/>
          <a:p>
            <a:r>
              <a:rPr lang="en-US" dirty="0"/>
              <a:t>Water Rate Structure Evolution</a:t>
            </a:r>
            <a:endParaRPr lang="en-US" dirty="0">
              <a:latin typeface="Proxima Nova Rg"/>
              <a:cs typeface="Arial"/>
            </a:endParaRPr>
          </a:p>
        </p:txBody>
      </p:sp>
      <p:sp>
        <p:nvSpPr>
          <p:cNvPr id="15" name="Chevron 14"/>
          <p:cNvSpPr/>
          <p:nvPr/>
        </p:nvSpPr>
        <p:spPr>
          <a:xfrm rot="5400000">
            <a:off x="1484376" y="1569900"/>
            <a:ext cx="1755648" cy="1219200"/>
          </a:xfrm>
          <a:prstGeom prst="chevron">
            <a:avLst/>
          </a:prstGeom>
          <a:solidFill>
            <a:srgbClr val="003946"/>
          </a:solidFill>
          <a:ln>
            <a:noFill/>
          </a:ln>
        </p:spPr>
        <p:style>
          <a:lnRef idx="1">
            <a:schemeClr val="accent1"/>
          </a:lnRef>
          <a:fillRef idx="3">
            <a:schemeClr val="accent1"/>
          </a:fillRef>
          <a:effectRef idx="2">
            <a:schemeClr val="accent1"/>
          </a:effectRef>
          <a:fontRef idx="minor">
            <a:schemeClr val="lt1"/>
          </a:fontRef>
        </p:style>
        <p:txBody>
          <a:bodyPr vert="vert270" lIns="457200" tIns="0" bIns="0" anchor="ctr"/>
          <a:lstStyle/>
          <a:p>
            <a:pPr algn="ctr">
              <a:lnSpc>
                <a:spcPct val="90000"/>
              </a:lnSpc>
              <a:defRPr/>
            </a:pPr>
            <a:r>
              <a:rPr lang="en-US" sz="1700" b="1" dirty="0">
                <a:solidFill>
                  <a:schemeClr val="bg1"/>
                </a:solidFill>
                <a:latin typeface="Calibri" pitchFamily="34" charset="0"/>
              </a:rPr>
              <a:t>Revenue Mechanism</a:t>
            </a:r>
          </a:p>
          <a:p>
            <a:pPr algn="ctr">
              <a:lnSpc>
                <a:spcPct val="90000"/>
              </a:lnSpc>
              <a:defRPr/>
            </a:pPr>
            <a:endParaRPr lang="en-US" sz="1700" b="1" dirty="0">
              <a:solidFill>
                <a:schemeClr val="tx1"/>
              </a:solidFill>
              <a:latin typeface="Arial Nova Cond Light" panose="020B0306020202020204" pitchFamily="34" charset="0"/>
            </a:endParaRPr>
          </a:p>
        </p:txBody>
      </p:sp>
      <p:sp>
        <p:nvSpPr>
          <p:cNvPr id="16" name="Chevron 15"/>
          <p:cNvSpPr/>
          <p:nvPr/>
        </p:nvSpPr>
        <p:spPr>
          <a:xfrm rot="5400000">
            <a:off x="1484376" y="2731624"/>
            <a:ext cx="1755648" cy="1219200"/>
          </a:xfrm>
          <a:prstGeom prst="chevron">
            <a:avLst/>
          </a:prstGeom>
          <a:solidFill>
            <a:srgbClr val="00576C"/>
          </a:solidFill>
          <a:ln>
            <a:noFill/>
          </a:ln>
        </p:spPr>
        <p:style>
          <a:lnRef idx="1">
            <a:schemeClr val="accent1"/>
          </a:lnRef>
          <a:fillRef idx="3">
            <a:schemeClr val="accent1"/>
          </a:fillRef>
          <a:effectRef idx="2">
            <a:schemeClr val="accent1"/>
          </a:effectRef>
          <a:fontRef idx="minor">
            <a:schemeClr val="lt1"/>
          </a:fontRef>
        </p:style>
        <p:txBody>
          <a:bodyPr vert="vert270" lIns="182880" tIns="0" bIns="0" anchor="ctr"/>
          <a:lstStyle/>
          <a:p>
            <a:pPr algn="ctr">
              <a:lnSpc>
                <a:spcPct val="90000"/>
              </a:lnSpc>
              <a:defRPr/>
            </a:pPr>
            <a:r>
              <a:rPr lang="en-US" sz="1700" b="1" dirty="0">
                <a:solidFill>
                  <a:schemeClr val="bg1"/>
                </a:solidFill>
                <a:latin typeface="Calibri" pitchFamily="34" charset="0"/>
              </a:rPr>
              <a:t>Price Information</a:t>
            </a:r>
            <a:endParaRPr lang="en-US" sz="1700" b="1" dirty="0">
              <a:solidFill>
                <a:schemeClr val="bg1"/>
              </a:solidFill>
              <a:latin typeface="Arial Nova Cond Light" panose="020B0306020202020204" pitchFamily="34" charset="0"/>
            </a:endParaRPr>
          </a:p>
        </p:txBody>
      </p:sp>
      <p:sp>
        <p:nvSpPr>
          <p:cNvPr id="17" name="Chevron 16"/>
          <p:cNvSpPr/>
          <p:nvPr/>
        </p:nvSpPr>
        <p:spPr>
          <a:xfrm rot="5400000">
            <a:off x="1379220" y="3982828"/>
            <a:ext cx="1965960" cy="1219200"/>
          </a:xfrm>
          <a:prstGeom prst="chevron">
            <a:avLst/>
          </a:prstGeom>
          <a:solidFill>
            <a:srgbClr val="3DCCD5"/>
          </a:solidFill>
          <a:ln>
            <a:noFill/>
          </a:ln>
        </p:spPr>
        <p:style>
          <a:lnRef idx="1">
            <a:schemeClr val="accent1"/>
          </a:lnRef>
          <a:fillRef idx="3">
            <a:schemeClr val="accent1"/>
          </a:fillRef>
          <a:effectRef idx="2">
            <a:schemeClr val="accent1"/>
          </a:effectRef>
          <a:fontRef idx="minor">
            <a:schemeClr val="lt1"/>
          </a:fontRef>
        </p:style>
        <p:txBody>
          <a:bodyPr vert="vert270" lIns="182880" tIns="0" bIns="0" anchor="ctr"/>
          <a:lstStyle/>
          <a:p>
            <a:pPr algn="ctr">
              <a:lnSpc>
                <a:spcPct val="90000"/>
              </a:lnSpc>
              <a:defRPr/>
            </a:pPr>
            <a:r>
              <a:rPr lang="en-US" sz="1700" b="1" dirty="0">
                <a:solidFill>
                  <a:schemeClr val="bg1"/>
                </a:solidFill>
                <a:latin typeface="Calibri" pitchFamily="34" charset="0"/>
              </a:rPr>
              <a:t>Behavior Change</a:t>
            </a:r>
            <a:endParaRPr lang="en-US" sz="1700" b="1" dirty="0">
              <a:solidFill>
                <a:schemeClr val="bg1"/>
              </a:solidFill>
              <a:latin typeface="Arial Nova Cond Light" panose="020B0306020202020204" pitchFamily="34" charset="0"/>
            </a:endParaRPr>
          </a:p>
        </p:txBody>
      </p:sp>
      <p:sp>
        <p:nvSpPr>
          <p:cNvPr id="18" name="Left Arrow Callout 17"/>
          <p:cNvSpPr/>
          <p:nvPr/>
        </p:nvSpPr>
        <p:spPr>
          <a:xfrm>
            <a:off x="3118339" y="1749590"/>
            <a:ext cx="2362195" cy="472439"/>
          </a:xfrm>
          <a:prstGeom prst="leftArrowCallout">
            <a:avLst>
              <a:gd name="adj1" fmla="val 25000"/>
              <a:gd name="adj2" fmla="val 25000"/>
              <a:gd name="adj3" fmla="val 43410"/>
              <a:gd name="adj4" fmla="val 87012"/>
            </a:avLst>
          </a:prstGeom>
          <a:solidFill>
            <a:srgbClr val="003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Arial Nova Cond Light" panose="020B0306020202020204" pitchFamily="34" charset="0"/>
              </a:rPr>
              <a:t>Flat Rate</a:t>
            </a:r>
          </a:p>
        </p:txBody>
      </p:sp>
      <p:sp>
        <p:nvSpPr>
          <p:cNvPr id="19" name="Left Arrow Callout 18"/>
          <p:cNvSpPr/>
          <p:nvPr/>
        </p:nvSpPr>
        <p:spPr>
          <a:xfrm>
            <a:off x="3118339" y="2849514"/>
            <a:ext cx="2362195" cy="472439"/>
          </a:xfrm>
          <a:prstGeom prst="leftArrowCallout">
            <a:avLst>
              <a:gd name="adj1" fmla="val 25000"/>
              <a:gd name="adj2" fmla="val 25000"/>
              <a:gd name="adj3" fmla="val 43410"/>
              <a:gd name="adj4" fmla="val 87012"/>
            </a:avLst>
          </a:prstGeom>
          <a:solidFill>
            <a:srgbClr val="005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Arial Nova Cond Light" panose="020B0306020202020204" pitchFamily="34" charset="0"/>
              </a:rPr>
              <a:t>Uniform Rate</a:t>
            </a:r>
          </a:p>
        </p:txBody>
      </p:sp>
      <p:sp>
        <p:nvSpPr>
          <p:cNvPr id="20" name="Left Arrow Callout 19"/>
          <p:cNvSpPr/>
          <p:nvPr/>
        </p:nvSpPr>
        <p:spPr>
          <a:xfrm>
            <a:off x="3118339" y="3627735"/>
            <a:ext cx="2362195" cy="472439"/>
          </a:xfrm>
          <a:prstGeom prst="leftArrowCallout">
            <a:avLst>
              <a:gd name="adj1" fmla="val 25000"/>
              <a:gd name="adj2" fmla="val 25000"/>
              <a:gd name="adj3" fmla="val 43410"/>
              <a:gd name="adj4" fmla="val 87012"/>
            </a:avLst>
          </a:prstGeom>
          <a:solidFill>
            <a:srgbClr val="3DC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Arial Nova Cond Light" panose="020B0306020202020204" pitchFamily="34" charset="0"/>
              </a:rPr>
              <a:t>Seasonal Rate</a:t>
            </a:r>
          </a:p>
        </p:txBody>
      </p:sp>
      <p:sp>
        <p:nvSpPr>
          <p:cNvPr id="12" name="Slide Number Placeholder 5">
            <a:extLst>
              <a:ext uri="{FF2B5EF4-FFF2-40B4-BE49-F238E27FC236}">
                <a16:creationId xmlns:a16="http://schemas.microsoft.com/office/drawing/2014/main" id="{AE3FEE74-074B-4F60-93E6-AFC1A4F01973}"/>
              </a:ext>
            </a:extLst>
          </p:cNvPr>
          <p:cNvSpPr txBox="1">
            <a:spLocks/>
          </p:cNvSpPr>
          <p:nvPr/>
        </p:nvSpPr>
        <p:spPr>
          <a:xfrm>
            <a:off x="8264582" y="63119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969999"/>
                </a:solidFill>
                <a:latin typeface="Proxima Nova Rg"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C27DEE-8029-4AAF-9F47-C97C4D2172BB}" type="slidenum">
              <a:rPr lang="en-US"/>
              <a:pPr/>
              <a:t>16</a:t>
            </a:fld>
            <a:endParaRPr lang="en-US"/>
          </a:p>
        </p:txBody>
      </p:sp>
    </p:spTree>
    <p:extLst>
      <p:ext uri="{BB962C8B-B14F-4D97-AF65-F5344CB8AC3E}">
        <p14:creationId xmlns:p14="http://schemas.microsoft.com/office/powerpoint/2010/main" val="170815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4" presetClass="entr" presetSubtype="3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500"/>
                                        <p:tgtEl>
                                          <p:spTgt spid="2"/>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Text Box 11"/>
          <p:cNvSpPr txBox="1">
            <a:spLocks noChangeArrowheads="1"/>
          </p:cNvSpPr>
          <p:nvPr/>
        </p:nvSpPr>
        <p:spPr bwMode="auto">
          <a:xfrm>
            <a:off x="5867400" y="4506912"/>
            <a:ext cx="4419600" cy="1384995"/>
          </a:xfrm>
          <a:prstGeom prst="rect">
            <a:avLst/>
          </a:prstGeom>
          <a:noFill/>
          <a:ln w="9525">
            <a:noFill/>
            <a:miter lim="800000"/>
            <a:headEnd/>
            <a:tailEnd/>
          </a:ln>
        </p:spPr>
        <p:txBody>
          <a:bodyPr>
            <a:spAutoFit/>
          </a:bodyPr>
          <a:lstStyle/>
          <a:p>
            <a:pPr>
              <a:spcBef>
                <a:spcPct val="50000"/>
              </a:spcBef>
            </a:pPr>
            <a:r>
              <a:rPr lang="en-US" b="1" dirty="0">
                <a:latin typeface="Proxima Nova Rg" panose="02000506030000020004" pitchFamily="50" charset="0"/>
              </a:rPr>
              <a:t>Inclining Tiered Rate:</a:t>
            </a:r>
            <a:r>
              <a:rPr lang="en-US" dirty="0">
                <a:latin typeface="Proxima Nova Rg" panose="02000506030000020004" pitchFamily="50" charset="0"/>
              </a:rPr>
              <a:t> </a:t>
            </a:r>
          </a:p>
          <a:p>
            <a:pPr>
              <a:spcBef>
                <a:spcPct val="50000"/>
              </a:spcBef>
            </a:pPr>
            <a:r>
              <a:rPr lang="en-US" b="1" dirty="0">
                <a:latin typeface="Proxima Nova Rg" panose="02000506030000020004" pitchFamily="50" charset="0"/>
              </a:rPr>
              <a:t>Pros: </a:t>
            </a:r>
            <a:r>
              <a:rPr lang="en-US" dirty="0">
                <a:latin typeface="Proxima Nova Rg" panose="02000506030000020004" pitchFamily="50" charset="0"/>
              </a:rPr>
              <a:t>Promotes conservation; affordable for essential use; easy to administer; easy to understand</a:t>
            </a:r>
          </a:p>
          <a:p>
            <a:pPr>
              <a:spcBef>
                <a:spcPct val="50000"/>
              </a:spcBef>
            </a:pPr>
            <a:r>
              <a:rPr lang="en-US" b="1" dirty="0">
                <a:latin typeface="Proxima Nova Rg" panose="02000506030000020004" pitchFamily="50" charset="0"/>
              </a:rPr>
              <a:t>Cons: </a:t>
            </a:r>
            <a:r>
              <a:rPr lang="en-US" dirty="0">
                <a:latin typeface="Proxima Nova Rg" panose="02000506030000020004" pitchFamily="50" charset="0"/>
              </a:rPr>
              <a:t>Targets large users, may generate revenue instability </a:t>
            </a:r>
          </a:p>
        </p:txBody>
      </p:sp>
      <p:pic>
        <p:nvPicPr>
          <p:cNvPr id="15373"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67401" y="1541144"/>
            <a:ext cx="4602163" cy="276129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Water Rate Structure Evolution</a:t>
            </a:r>
            <a:endParaRPr lang="en-US" dirty="0">
              <a:latin typeface="Proxima Nova Rg"/>
              <a:cs typeface="Arial"/>
            </a:endParaRPr>
          </a:p>
        </p:txBody>
      </p:sp>
      <p:sp>
        <p:nvSpPr>
          <p:cNvPr id="14" name="Chevron 13"/>
          <p:cNvSpPr/>
          <p:nvPr/>
        </p:nvSpPr>
        <p:spPr>
          <a:xfrm rot="5400000">
            <a:off x="1484376" y="1569900"/>
            <a:ext cx="1755648" cy="1219200"/>
          </a:xfrm>
          <a:prstGeom prst="chevron">
            <a:avLst/>
          </a:prstGeom>
          <a:solidFill>
            <a:srgbClr val="003946"/>
          </a:solidFill>
          <a:ln>
            <a:noFill/>
          </a:ln>
        </p:spPr>
        <p:style>
          <a:lnRef idx="1">
            <a:schemeClr val="accent1"/>
          </a:lnRef>
          <a:fillRef idx="3">
            <a:schemeClr val="accent1"/>
          </a:fillRef>
          <a:effectRef idx="2">
            <a:schemeClr val="accent1"/>
          </a:effectRef>
          <a:fontRef idx="minor">
            <a:schemeClr val="lt1"/>
          </a:fontRef>
        </p:style>
        <p:txBody>
          <a:bodyPr vert="vert270" lIns="457200" tIns="0" bIns="0" anchor="ctr"/>
          <a:lstStyle/>
          <a:p>
            <a:pPr algn="ctr">
              <a:lnSpc>
                <a:spcPct val="90000"/>
              </a:lnSpc>
              <a:defRPr/>
            </a:pPr>
            <a:r>
              <a:rPr lang="en-US" sz="1700" b="1" dirty="0">
                <a:solidFill>
                  <a:schemeClr val="bg1"/>
                </a:solidFill>
                <a:latin typeface="Calibri" pitchFamily="34" charset="0"/>
              </a:rPr>
              <a:t>Revenue Mechanism</a:t>
            </a:r>
          </a:p>
          <a:p>
            <a:pPr algn="ctr">
              <a:lnSpc>
                <a:spcPct val="90000"/>
              </a:lnSpc>
              <a:defRPr/>
            </a:pPr>
            <a:endParaRPr lang="en-US" sz="1700" b="1" dirty="0">
              <a:solidFill>
                <a:schemeClr val="tx1"/>
              </a:solidFill>
              <a:latin typeface="Arial Nova Cond Light" panose="020B0306020202020204" pitchFamily="34" charset="0"/>
            </a:endParaRPr>
          </a:p>
        </p:txBody>
      </p:sp>
      <p:sp>
        <p:nvSpPr>
          <p:cNvPr id="15" name="Chevron 14"/>
          <p:cNvSpPr/>
          <p:nvPr/>
        </p:nvSpPr>
        <p:spPr>
          <a:xfrm rot="5400000">
            <a:off x="1484376" y="2731624"/>
            <a:ext cx="1755648" cy="1219200"/>
          </a:xfrm>
          <a:prstGeom prst="chevron">
            <a:avLst/>
          </a:prstGeom>
          <a:solidFill>
            <a:srgbClr val="00576C"/>
          </a:solidFill>
          <a:ln>
            <a:noFill/>
          </a:ln>
        </p:spPr>
        <p:style>
          <a:lnRef idx="1">
            <a:schemeClr val="accent1"/>
          </a:lnRef>
          <a:fillRef idx="3">
            <a:schemeClr val="accent1"/>
          </a:fillRef>
          <a:effectRef idx="2">
            <a:schemeClr val="accent1"/>
          </a:effectRef>
          <a:fontRef idx="minor">
            <a:schemeClr val="lt1"/>
          </a:fontRef>
        </p:style>
        <p:txBody>
          <a:bodyPr vert="vert270" lIns="182880" tIns="0" bIns="0" anchor="ctr"/>
          <a:lstStyle/>
          <a:p>
            <a:pPr algn="ctr">
              <a:lnSpc>
                <a:spcPct val="90000"/>
              </a:lnSpc>
              <a:defRPr/>
            </a:pPr>
            <a:r>
              <a:rPr lang="en-US" sz="1700" b="1" dirty="0">
                <a:solidFill>
                  <a:schemeClr val="bg1"/>
                </a:solidFill>
                <a:latin typeface="Calibri" pitchFamily="34" charset="0"/>
              </a:rPr>
              <a:t>Price Information</a:t>
            </a:r>
            <a:endParaRPr lang="en-US" sz="1700" b="1" dirty="0">
              <a:solidFill>
                <a:schemeClr val="bg1"/>
              </a:solidFill>
              <a:latin typeface="Arial Nova Cond Light" panose="020B0306020202020204" pitchFamily="34" charset="0"/>
            </a:endParaRPr>
          </a:p>
        </p:txBody>
      </p:sp>
      <p:sp>
        <p:nvSpPr>
          <p:cNvPr id="18" name="Chevron 17"/>
          <p:cNvSpPr/>
          <p:nvPr/>
        </p:nvSpPr>
        <p:spPr>
          <a:xfrm rot="5400000">
            <a:off x="1379220" y="3982828"/>
            <a:ext cx="1965960" cy="1219200"/>
          </a:xfrm>
          <a:prstGeom prst="chevron">
            <a:avLst/>
          </a:prstGeom>
          <a:solidFill>
            <a:srgbClr val="3DCCD5"/>
          </a:solidFill>
          <a:ln>
            <a:noFill/>
          </a:ln>
        </p:spPr>
        <p:style>
          <a:lnRef idx="1">
            <a:schemeClr val="accent1"/>
          </a:lnRef>
          <a:fillRef idx="3">
            <a:schemeClr val="accent1"/>
          </a:fillRef>
          <a:effectRef idx="2">
            <a:schemeClr val="accent1"/>
          </a:effectRef>
          <a:fontRef idx="minor">
            <a:schemeClr val="lt1"/>
          </a:fontRef>
        </p:style>
        <p:txBody>
          <a:bodyPr vert="vert270" lIns="182880" tIns="0" bIns="0" anchor="ctr"/>
          <a:lstStyle/>
          <a:p>
            <a:pPr algn="ctr">
              <a:lnSpc>
                <a:spcPct val="90000"/>
              </a:lnSpc>
              <a:defRPr/>
            </a:pPr>
            <a:r>
              <a:rPr lang="en-US" sz="1700" b="1" dirty="0">
                <a:solidFill>
                  <a:schemeClr val="bg1"/>
                </a:solidFill>
                <a:latin typeface="Calibri" pitchFamily="34" charset="0"/>
              </a:rPr>
              <a:t>Behavior Change</a:t>
            </a:r>
            <a:endParaRPr lang="en-US" sz="1700" b="1" dirty="0">
              <a:solidFill>
                <a:schemeClr val="bg1"/>
              </a:solidFill>
              <a:latin typeface="Arial Nova Cond Light" panose="020B0306020202020204" pitchFamily="34" charset="0"/>
            </a:endParaRPr>
          </a:p>
        </p:txBody>
      </p:sp>
      <p:sp>
        <p:nvSpPr>
          <p:cNvPr id="19" name="Left Arrow Callout 18"/>
          <p:cNvSpPr/>
          <p:nvPr/>
        </p:nvSpPr>
        <p:spPr>
          <a:xfrm>
            <a:off x="3118339" y="1749590"/>
            <a:ext cx="2362195" cy="472439"/>
          </a:xfrm>
          <a:prstGeom prst="leftArrowCallout">
            <a:avLst>
              <a:gd name="adj1" fmla="val 25000"/>
              <a:gd name="adj2" fmla="val 25000"/>
              <a:gd name="adj3" fmla="val 43410"/>
              <a:gd name="adj4" fmla="val 87012"/>
            </a:avLst>
          </a:prstGeom>
          <a:solidFill>
            <a:srgbClr val="003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Arial Nova Cond Light" panose="020B0306020202020204" pitchFamily="34" charset="0"/>
              </a:rPr>
              <a:t>Flat Rate</a:t>
            </a:r>
          </a:p>
        </p:txBody>
      </p:sp>
      <p:sp>
        <p:nvSpPr>
          <p:cNvPr id="20" name="Left Arrow Callout 19"/>
          <p:cNvSpPr/>
          <p:nvPr/>
        </p:nvSpPr>
        <p:spPr>
          <a:xfrm>
            <a:off x="3118339" y="2849514"/>
            <a:ext cx="2362195" cy="472439"/>
          </a:xfrm>
          <a:prstGeom prst="leftArrowCallout">
            <a:avLst>
              <a:gd name="adj1" fmla="val 25000"/>
              <a:gd name="adj2" fmla="val 25000"/>
              <a:gd name="adj3" fmla="val 43410"/>
              <a:gd name="adj4" fmla="val 87012"/>
            </a:avLst>
          </a:prstGeom>
          <a:solidFill>
            <a:srgbClr val="005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Arial Nova Cond Light" panose="020B0306020202020204" pitchFamily="34" charset="0"/>
              </a:rPr>
              <a:t>Uniform Rate</a:t>
            </a:r>
          </a:p>
        </p:txBody>
      </p:sp>
      <p:sp>
        <p:nvSpPr>
          <p:cNvPr id="21" name="Left Arrow Callout 20"/>
          <p:cNvSpPr/>
          <p:nvPr/>
        </p:nvSpPr>
        <p:spPr>
          <a:xfrm>
            <a:off x="3118339" y="3627735"/>
            <a:ext cx="2362195" cy="472439"/>
          </a:xfrm>
          <a:prstGeom prst="leftArrowCallout">
            <a:avLst>
              <a:gd name="adj1" fmla="val 25000"/>
              <a:gd name="adj2" fmla="val 25000"/>
              <a:gd name="adj3" fmla="val 43410"/>
              <a:gd name="adj4" fmla="val 87012"/>
            </a:avLst>
          </a:prstGeom>
          <a:solidFill>
            <a:srgbClr val="3DC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Arial Nova Cond Light" panose="020B0306020202020204" pitchFamily="34" charset="0"/>
              </a:rPr>
              <a:t>Seasonal Rate</a:t>
            </a:r>
          </a:p>
        </p:txBody>
      </p:sp>
      <p:sp>
        <p:nvSpPr>
          <p:cNvPr id="22" name="Left Arrow Callout 21"/>
          <p:cNvSpPr/>
          <p:nvPr/>
        </p:nvSpPr>
        <p:spPr>
          <a:xfrm>
            <a:off x="3118339" y="4134955"/>
            <a:ext cx="2362195" cy="472439"/>
          </a:xfrm>
          <a:prstGeom prst="leftArrowCallout">
            <a:avLst>
              <a:gd name="adj1" fmla="val 25000"/>
              <a:gd name="adj2" fmla="val 25000"/>
              <a:gd name="adj3" fmla="val 43410"/>
              <a:gd name="adj4" fmla="val 87012"/>
            </a:avLst>
          </a:prstGeom>
          <a:solidFill>
            <a:srgbClr val="41D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Arial Nova Cond Light" panose="020B0306020202020204" pitchFamily="34" charset="0"/>
              </a:rPr>
              <a:t>Inclining Tiered Rate</a:t>
            </a:r>
          </a:p>
        </p:txBody>
      </p:sp>
      <p:sp>
        <p:nvSpPr>
          <p:cNvPr id="12" name="Slide Number Placeholder 5">
            <a:extLst>
              <a:ext uri="{FF2B5EF4-FFF2-40B4-BE49-F238E27FC236}">
                <a16:creationId xmlns:a16="http://schemas.microsoft.com/office/drawing/2014/main" id="{C3B2B193-4F07-4D3B-B389-51B54735629B}"/>
              </a:ext>
            </a:extLst>
          </p:cNvPr>
          <p:cNvSpPr txBox="1">
            <a:spLocks/>
          </p:cNvSpPr>
          <p:nvPr/>
        </p:nvSpPr>
        <p:spPr>
          <a:xfrm>
            <a:off x="8264582" y="63119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969999"/>
                </a:solidFill>
                <a:latin typeface="Proxima Nova Rg"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C27DEE-8029-4AAF-9F47-C97C4D2172BB}" type="slidenum">
              <a:rPr lang="en-US"/>
              <a:pPr/>
              <a:t>17</a:t>
            </a:fld>
            <a:endParaRPr lang="en-US"/>
          </a:p>
        </p:txBody>
      </p:sp>
    </p:spTree>
    <p:extLst>
      <p:ext uri="{BB962C8B-B14F-4D97-AF65-F5344CB8AC3E}">
        <p14:creationId xmlns:p14="http://schemas.microsoft.com/office/powerpoint/2010/main" val="6067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box(out)">
                                      <p:cBhvr>
                                        <p:cTn id="7" dur="500"/>
                                        <p:tgtEl>
                                          <p:spTgt spid="1537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5371"/>
                                        </p:tgtEl>
                                        <p:attrNameLst>
                                          <p:attrName>style.visibility</p:attrName>
                                        </p:attrNameLst>
                                      </p:cBhvr>
                                      <p:to>
                                        <p:strVal val="visible"/>
                                      </p:to>
                                    </p:set>
                                    <p:animEffect transition="in" filter="box(out)">
                                      <p:cBhvr>
                                        <p:cTn id="10" dur="500"/>
                                        <p:tgtEl>
                                          <p:spTgt spid="15371"/>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057FB4-1770-4C6E-A693-55A684A34C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dirty="0"/>
          </a:p>
        </p:txBody>
      </p:sp>
      <p:sp>
        <p:nvSpPr>
          <p:cNvPr id="6" name="Text Placeholder 5">
            <a:extLst>
              <a:ext uri="{FF2B5EF4-FFF2-40B4-BE49-F238E27FC236}">
                <a16:creationId xmlns:a16="http://schemas.microsoft.com/office/drawing/2014/main" id="{9D7A866C-501E-1C05-982D-ADDC87AF5EBF}"/>
              </a:ext>
            </a:extLst>
          </p:cNvPr>
          <p:cNvSpPr>
            <a:spLocks noGrp="1"/>
          </p:cNvSpPr>
          <p:nvPr>
            <p:ph type="body" idx="1"/>
          </p:nvPr>
        </p:nvSpPr>
        <p:spPr/>
        <p:txBody>
          <a:bodyPr/>
          <a:lstStyle/>
          <a:p>
            <a:r>
              <a:rPr lang="en-US"/>
              <a:t>Pricing Objectives</a:t>
            </a:r>
          </a:p>
        </p:txBody>
      </p:sp>
    </p:spTree>
    <p:extLst>
      <p:ext uri="{BB962C8B-B14F-4D97-AF65-F5344CB8AC3E}">
        <p14:creationId xmlns:p14="http://schemas.microsoft.com/office/powerpoint/2010/main" val="35330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E6FC0D-9C92-493B-AB21-C8256E90B9E0}"/>
              </a:ext>
            </a:extLst>
          </p:cNvPr>
          <p:cNvSpPr/>
          <p:nvPr/>
        </p:nvSpPr>
        <p:spPr>
          <a:xfrm>
            <a:off x="4412512" y="-2622"/>
            <a:ext cx="7781731" cy="6860623"/>
          </a:xfrm>
          <a:prstGeom prst="rect">
            <a:avLst/>
          </a:prstGeom>
          <a:solidFill>
            <a:schemeClr val="tx2"/>
          </a:solidFill>
          <a:ln>
            <a:noFill/>
          </a:ln>
          <a:effectLst>
            <a:outerShdw blurRad="2794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4308">
              <a:spcBef>
                <a:spcPts val="1000"/>
              </a:spcBef>
              <a:defRPr/>
            </a:pPr>
            <a:endParaRPr lang="en-US" sz="1400" b="1" dirty="0">
              <a:solidFill>
                <a:srgbClr val="023B40"/>
              </a:solidFill>
              <a:latin typeface="Arial Nova Cond Light" panose="020B0306020202020204" pitchFamily="34" charset="0"/>
            </a:endParaRPr>
          </a:p>
        </p:txBody>
      </p:sp>
      <p:sp>
        <p:nvSpPr>
          <p:cNvPr id="32" name="Title 1">
            <a:extLst>
              <a:ext uri="{FF2B5EF4-FFF2-40B4-BE49-F238E27FC236}">
                <a16:creationId xmlns:a16="http://schemas.microsoft.com/office/drawing/2014/main" id="{657BB4DD-E002-4F2D-9D66-64E2EEFA1B36}"/>
              </a:ext>
            </a:extLst>
          </p:cNvPr>
          <p:cNvSpPr>
            <a:spLocks noGrp="1"/>
          </p:cNvSpPr>
          <p:nvPr>
            <p:ph type="title"/>
          </p:nvPr>
        </p:nvSpPr>
        <p:spPr>
          <a:xfrm>
            <a:off x="748672" y="946703"/>
            <a:ext cx="3219401" cy="3935263"/>
          </a:xfrm>
        </p:spPr>
        <p:txBody>
          <a:bodyPr/>
          <a:lstStyle/>
          <a:p>
            <a:r>
              <a:rPr lang="en-US" sz="4400"/>
              <a:t>Pricing </a:t>
            </a:r>
            <a:br>
              <a:rPr lang="en-US" sz="4400"/>
            </a:br>
            <a:r>
              <a:rPr lang="en-US" sz="4400"/>
              <a:t>Objectives</a:t>
            </a:r>
            <a:r>
              <a:rPr lang="en-US" sz="4400" dirty="0"/>
              <a:t> </a:t>
            </a:r>
            <a:endParaRPr lang="en-US" sz="4400"/>
          </a:p>
        </p:txBody>
      </p:sp>
      <p:sp>
        <p:nvSpPr>
          <p:cNvPr id="5" name="Slide Number Placeholder 4">
            <a:extLst>
              <a:ext uri="{FF2B5EF4-FFF2-40B4-BE49-F238E27FC236}">
                <a16:creationId xmlns:a16="http://schemas.microsoft.com/office/drawing/2014/main" id="{15D65E42-4EF7-4715-A362-241E263423E6}"/>
              </a:ext>
            </a:extLst>
          </p:cNvPr>
          <p:cNvSpPr>
            <a:spLocks noGrp="1"/>
          </p:cNvSpPr>
          <p:nvPr>
            <p:ph type="sldNum" sz="quarter" idx="10"/>
          </p:nvPr>
        </p:nvSpPr>
        <p:spPr/>
        <p:txBody>
          <a:bodyPr/>
          <a:lstStyle/>
          <a:p>
            <a:pPr defTabSz="914308">
              <a:defRPr/>
            </a:pPr>
            <a:fld id="{F9A1070B-E53E-4F23-90CF-57ED1B7E60C0}" type="slidenum">
              <a:rPr lang="en-US">
                <a:solidFill>
                  <a:srgbClr val="023B40"/>
                </a:solidFill>
              </a:rPr>
              <a:pPr defTabSz="914308">
                <a:defRPr/>
              </a:pPr>
              <a:t>19</a:t>
            </a:fld>
            <a:endParaRPr lang="en-US" dirty="0">
              <a:solidFill>
                <a:srgbClr val="023B40"/>
              </a:solidFill>
            </a:endParaRPr>
          </a:p>
        </p:txBody>
      </p:sp>
      <p:grpSp>
        <p:nvGrpSpPr>
          <p:cNvPr id="12" name="Group 11">
            <a:extLst>
              <a:ext uri="{FF2B5EF4-FFF2-40B4-BE49-F238E27FC236}">
                <a16:creationId xmlns:a16="http://schemas.microsoft.com/office/drawing/2014/main" id="{232E1164-411D-48A7-92B1-71DC33FB3953}"/>
              </a:ext>
            </a:extLst>
          </p:cNvPr>
          <p:cNvGrpSpPr/>
          <p:nvPr/>
        </p:nvGrpSpPr>
        <p:grpSpPr>
          <a:xfrm>
            <a:off x="5414717" y="672020"/>
            <a:ext cx="5777324" cy="5513960"/>
            <a:chOff x="5343276" y="83153"/>
            <a:chExt cx="5777324" cy="5513960"/>
          </a:xfrm>
        </p:grpSpPr>
        <p:sp>
          <p:nvSpPr>
            <p:cNvPr id="2" name="Rectangle 1">
              <a:extLst>
                <a:ext uri="{FF2B5EF4-FFF2-40B4-BE49-F238E27FC236}">
                  <a16:creationId xmlns:a16="http://schemas.microsoft.com/office/drawing/2014/main" id="{D9848844-3ABB-45DC-B302-207D1024F159}"/>
                </a:ext>
              </a:extLst>
            </p:cNvPr>
            <p:cNvSpPr/>
            <p:nvPr/>
          </p:nvSpPr>
          <p:spPr>
            <a:xfrm>
              <a:off x="5343277" y="2458687"/>
              <a:ext cx="2727297" cy="938254"/>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Administrative Ease</a:t>
              </a:r>
            </a:p>
          </p:txBody>
        </p:sp>
        <p:sp>
          <p:nvSpPr>
            <p:cNvPr id="7" name="Rectangle 6">
              <a:extLst>
                <a:ext uri="{FF2B5EF4-FFF2-40B4-BE49-F238E27FC236}">
                  <a16:creationId xmlns:a16="http://schemas.microsoft.com/office/drawing/2014/main" id="{8A0FB96F-A9C9-4ACD-B114-6105560837DE}"/>
                </a:ext>
              </a:extLst>
            </p:cNvPr>
            <p:cNvSpPr/>
            <p:nvPr/>
          </p:nvSpPr>
          <p:spPr>
            <a:xfrm>
              <a:off x="5343276" y="3650299"/>
              <a:ext cx="2727297" cy="93825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Defensibility</a:t>
              </a:r>
            </a:p>
          </p:txBody>
        </p:sp>
        <p:sp>
          <p:nvSpPr>
            <p:cNvPr id="8" name="Rectangle 7">
              <a:extLst>
                <a:ext uri="{FF2B5EF4-FFF2-40B4-BE49-F238E27FC236}">
                  <a16:creationId xmlns:a16="http://schemas.microsoft.com/office/drawing/2014/main" id="{5999992C-59D2-488E-9B01-C1FA85C98C8E}"/>
                </a:ext>
              </a:extLst>
            </p:cNvPr>
            <p:cNvSpPr/>
            <p:nvPr/>
          </p:nvSpPr>
          <p:spPr>
            <a:xfrm>
              <a:off x="8393303" y="1274765"/>
              <a:ext cx="2727297" cy="9382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Conservation</a:t>
              </a:r>
            </a:p>
          </p:txBody>
        </p:sp>
        <p:sp>
          <p:nvSpPr>
            <p:cNvPr id="9" name="Rectangle 8">
              <a:extLst>
                <a:ext uri="{FF2B5EF4-FFF2-40B4-BE49-F238E27FC236}">
                  <a16:creationId xmlns:a16="http://schemas.microsoft.com/office/drawing/2014/main" id="{55B7BA80-158C-46CF-AAE6-AC556E95C9DB}"/>
                </a:ext>
              </a:extLst>
            </p:cNvPr>
            <p:cNvSpPr/>
            <p:nvPr/>
          </p:nvSpPr>
          <p:spPr>
            <a:xfrm>
              <a:off x="8393303" y="2458687"/>
              <a:ext cx="2727297" cy="93825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Equity</a:t>
              </a:r>
            </a:p>
          </p:txBody>
        </p:sp>
        <p:sp>
          <p:nvSpPr>
            <p:cNvPr id="10" name="Rectangle 9">
              <a:extLst>
                <a:ext uri="{FF2B5EF4-FFF2-40B4-BE49-F238E27FC236}">
                  <a16:creationId xmlns:a16="http://schemas.microsoft.com/office/drawing/2014/main" id="{30E6B175-8384-4D14-894B-F9121686D383}"/>
                </a:ext>
              </a:extLst>
            </p:cNvPr>
            <p:cNvSpPr/>
            <p:nvPr/>
          </p:nvSpPr>
          <p:spPr>
            <a:xfrm>
              <a:off x="8393302" y="3650299"/>
              <a:ext cx="2727297" cy="938254"/>
            </a:xfrm>
            <a:prstGeom prst="rect">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Customer Understanding</a:t>
              </a:r>
            </a:p>
          </p:txBody>
        </p:sp>
        <p:sp>
          <p:nvSpPr>
            <p:cNvPr id="3" name="Rectangle 2">
              <a:extLst>
                <a:ext uri="{FF2B5EF4-FFF2-40B4-BE49-F238E27FC236}">
                  <a16:creationId xmlns:a16="http://schemas.microsoft.com/office/drawing/2014/main" id="{CCA7227D-38BA-46A6-9ADE-AFEC4FAD979A}"/>
                </a:ext>
              </a:extLst>
            </p:cNvPr>
            <p:cNvSpPr/>
            <p:nvPr/>
          </p:nvSpPr>
          <p:spPr>
            <a:xfrm>
              <a:off x="5343276" y="4890052"/>
              <a:ext cx="5777323" cy="127221"/>
            </a:xfrm>
            <a:prstGeom prst="rect">
              <a:avLst/>
            </a:prstGeom>
            <a:solidFill>
              <a:srgbClr val="D7D7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4308">
                <a:spcBef>
                  <a:spcPts val="1000"/>
                </a:spcBef>
                <a:defRPr/>
              </a:pPr>
              <a:endParaRPr lang="en-US" sz="1400" b="1" dirty="0">
                <a:solidFill>
                  <a:srgbClr val="023B40"/>
                </a:solidFill>
                <a:latin typeface="Arial Nova Cond Light" panose="020B0306020202020204" pitchFamily="34" charset="0"/>
              </a:endParaRPr>
            </a:p>
          </p:txBody>
        </p:sp>
        <p:sp>
          <p:nvSpPr>
            <p:cNvPr id="11" name="Isosceles Triangle 10">
              <a:extLst>
                <a:ext uri="{FF2B5EF4-FFF2-40B4-BE49-F238E27FC236}">
                  <a16:creationId xmlns:a16="http://schemas.microsoft.com/office/drawing/2014/main" id="{35719F8C-1BD1-48BF-BD91-182E498D3821}"/>
                </a:ext>
              </a:extLst>
            </p:cNvPr>
            <p:cNvSpPr/>
            <p:nvPr/>
          </p:nvSpPr>
          <p:spPr>
            <a:xfrm>
              <a:off x="7776142" y="5017273"/>
              <a:ext cx="911589" cy="579840"/>
            </a:xfrm>
            <a:prstGeom prst="triangle">
              <a:avLst/>
            </a:prstGeom>
            <a:solidFill>
              <a:srgbClr val="D7D7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4308">
                <a:spcBef>
                  <a:spcPts val="1000"/>
                </a:spcBef>
                <a:defRPr/>
              </a:pPr>
              <a:endParaRPr lang="en-US" sz="1400" b="1" dirty="0">
                <a:solidFill>
                  <a:srgbClr val="023B40"/>
                </a:solidFill>
                <a:latin typeface="Arial Nova Cond Light" panose="020B0306020202020204" pitchFamily="34" charset="0"/>
              </a:endParaRPr>
            </a:p>
          </p:txBody>
        </p:sp>
        <p:sp>
          <p:nvSpPr>
            <p:cNvPr id="13" name="Rectangle 12">
              <a:extLst>
                <a:ext uri="{FF2B5EF4-FFF2-40B4-BE49-F238E27FC236}">
                  <a16:creationId xmlns:a16="http://schemas.microsoft.com/office/drawing/2014/main" id="{75CDE7A9-3B12-4BF6-8877-6D97C400DF29}"/>
                </a:ext>
              </a:extLst>
            </p:cNvPr>
            <p:cNvSpPr/>
            <p:nvPr/>
          </p:nvSpPr>
          <p:spPr>
            <a:xfrm>
              <a:off x="5343277" y="1274765"/>
              <a:ext cx="2727297" cy="938254"/>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Financial Sustainability</a:t>
              </a:r>
            </a:p>
          </p:txBody>
        </p:sp>
        <p:sp>
          <p:nvSpPr>
            <p:cNvPr id="14" name="Rectangle 13">
              <a:extLst>
                <a:ext uri="{FF2B5EF4-FFF2-40B4-BE49-F238E27FC236}">
                  <a16:creationId xmlns:a16="http://schemas.microsoft.com/office/drawing/2014/main" id="{40FB3482-B570-4FCB-858B-951D66CCCE3F}"/>
                </a:ext>
              </a:extLst>
            </p:cNvPr>
            <p:cNvSpPr/>
            <p:nvPr/>
          </p:nvSpPr>
          <p:spPr>
            <a:xfrm>
              <a:off x="8393303" y="83153"/>
              <a:ext cx="2727297" cy="9382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Affordability</a:t>
              </a:r>
            </a:p>
          </p:txBody>
        </p:sp>
        <p:sp>
          <p:nvSpPr>
            <p:cNvPr id="15" name="Rectangle 14">
              <a:extLst>
                <a:ext uri="{FF2B5EF4-FFF2-40B4-BE49-F238E27FC236}">
                  <a16:creationId xmlns:a16="http://schemas.microsoft.com/office/drawing/2014/main" id="{951B52D6-958C-4688-9246-D57C611BCE35}"/>
                </a:ext>
              </a:extLst>
            </p:cNvPr>
            <p:cNvSpPr/>
            <p:nvPr/>
          </p:nvSpPr>
          <p:spPr>
            <a:xfrm>
              <a:off x="5343277" y="83153"/>
              <a:ext cx="2727297" cy="93825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Revenue Stability</a:t>
              </a:r>
            </a:p>
          </p:txBody>
        </p:sp>
      </p:grpSp>
    </p:spTree>
    <p:extLst>
      <p:ext uri="{BB962C8B-B14F-4D97-AF65-F5344CB8AC3E}">
        <p14:creationId xmlns:p14="http://schemas.microsoft.com/office/powerpoint/2010/main" val="224076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20" name="Group 19">
            <a:extLst>
              <a:ext uri="{FF2B5EF4-FFF2-40B4-BE49-F238E27FC236}">
                <a16:creationId xmlns:a16="http://schemas.microsoft.com/office/drawing/2014/main" id="{7D88CA71-A951-F861-5D39-19752B8858F3}"/>
              </a:ext>
            </a:extLst>
          </p:cNvPr>
          <p:cNvGrpSpPr/>
          <p:nvPr/>
        </p:nvGrpSpPr>
        <p:grpSpPr>
          <a:xfrm>
            <a:off x="752190" y="2132657"/>
            <a:ext cx="3200400" cy="2743200"/>
            <a:chOff x="8572136" y="2398044"/>
            <a:chExt cx="2169625" cy="1928161"/>
          </a:xfrm>
          <a:effectLst>
            <a:outerShdw blurRad="38100" dist="12700" dir="5400000" algn="t" rotWithShape="0">
              <a:prstClr val="black">
                <a:alpha val="15000"/>
              </a:prstClr>
            </a:outerShdw>
          </a:effectLst>
        </p:grpSpPr>
        <p:sp>
          <p:nvSpPr>
            <p:cNvPr id="21" name="Rectangle 20">
              <a:extLst>
                <a:ext uri="{FF2B5EF4-FFF2-40B4-BE49-F238E27FC236}">
                  <a16:creationId xmlns:a16="http://schemas.microsoft.com/office/drawing/2014/main" id="{F1E033A1-E88C-1532-5C15-BD9AA2AFBCB4}"/>
                </a:ext>
              </a:extLst>
            </p:cNvPr>
            <p:cNvSpPr/>
            <p:nvPr/>
          </p:nvSpPr>
          <p:spPr>
            <a:xfrm>
              <a:off x="8572136" y="2398044"/>
              <a:ext cx="2169625" cy="19281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63040" rIns="180000" bIns="45720" rtlCol="0" anchor="t"/>
            <a:lstStyle/>
            <a:p>
              <a:pPr lvl="0" algn="ctr">
                <a:spcBef>
                  <a:spcPts val="600"/>
                </a:spcBef>
                <a:spcAft>
                  <a:spcPts val="600"/>
                </a:spcAft>
              </a:pPr>
              <a:r>
                <a:rPr lang="en-US" sz="1600" b="1" dirty="0">
                  <a:solidFill>
                    <a:srgbClr val="023B40"/>
                  </a:solidFill>
                  <a:latin typeface="Georgia"/>
                </a:rPr>
                <a:t>Melissa Elliott</a:t>
              </a:r>
              <a:br>
                <a:rPr lang="en-US" b="1" dirty="0">
                  <a:latin typeface="Arial Nova Cond Light" panose="020B0306020202020204" pitchFamily="34" charset="0"/>
                </a:rPr>
              </a:br>
              <a:r>
                <a:rPr lang="en-US" sz="1800" b="1" dirty="0">
                  <a:solidFill>
                    <a:schemeClr val="accent1"/>
                  </a:solidFill>
                  <a:latin typeface="Arial Nova Cond Light"/>
                </a:rPr>
                <a:t>Project Director</a:t>
              </a:r>
            </a:p>
          </p:txBody>
        </p:sp>
        <p:cxnSp>
          <p:nvCxnSpPr>
            <p:cNvPr id="22" name="Straight Connector 21">
              <a:extLst>
                <a:ext uri="{FF2B5EF4-FFF2-40B4-BE49-F238E27FC236}">
                  <a16:creationId xmlns:a16="http://schemas.microsoft.com/office/drawing/2014/main" id="{6DF71705-3183-5549-3F9A-C8EFFD74D58A}"/>
                </a:ext>
              </a:extLst>
            </p:cNvPr>
            <p:cNvCxnSpPr>
              <a:cxnSpLocks/>
            </p:cNvCxnSpPr>
            <p:nvPr/>
          </p:nvCxnSpPr>
          <p:spPr>
            <a:xfrm>
              <a:off x="8572138" y="2400492"/>
              <a:ext cx="2169622"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EC96911-58D0-0799-18F5-2B58000BBDFC}"/>
              </a:ext>
            </a:extLst>
          </p:cNvPr>
          <p:cNvGrpSpPr/>
          <p:nvPr/>
        </p:nvGrpSpPr>
        <p:grpSpPr>
          <a:xfrm>
            <a:off x="4495800" y="2137951"/>
            <a:ext cx="3200400" cy="2743200"/>
            <a:chOff x="8572136" y="2398043"/>
            <a:chExt cx="2169625" cy="3960046"/>
          </a:xfrm>
          <a:effectLst>
            <a:outerShdw blurRad="38100" dist="12700" dir="5400000" algn="t" rotWithShape="0">
              <a:prstClr val="black">
                <a:alpha val="15000"/>
              </a:prstClr>
            </a:outerShdw>
          </a:effectLst>
        </p:grpSpPr>
        <p:sp>
          <p:nvSpPr>
            <p:cNvPr id="15" name="Rectangle 14">
              <a:extLst>
                <a:ext uri="{FF2B5EF4-FFF2-40B4-BE49-F238E27FC236}">
                  <a16:creationId xmlns:a16="http://schemas.microsoft.com/office/drawing/2014/main" id="{0A23BABC-FF67-CB11-08D7-51124F171422}"/>
                </a:ext>
              </a:extLst>
            </p:cNvPr>
            <p:cNvSpPr/>
            <p:nvPr/>
          </p:nvSpPr>
          <p:spPr>
            <a:xfrm>
              <a:off x="8572136" y="2398043"/>
              <a:ext cx="2169625" cy="39600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63040" rIns="180000" bIns="45720" rtlCol="0" anchor="t"/>
            <a:lstStyle/>
            <a:p>
              <a:pPr lvl="0" algn="ctr">
                <a:spcBef>
                  <a:spcPts val="600"/>
                </a:spcBef>
                <a:spcAft>
                  <a:spcPts val="600"/>
                </a:spcAft>
              </a:pPr>
              <a:r>
                <a:rPr lang="en-US" sz="1600" b="1" dirty="0">
                  <a:solidFill>
                    <a:srgbClr val="023B40"/>
                  </a:solidFill>
                  <a:latin typeface="Georgia"/>
                </a:rPr>
                <a:t>Theresa Jurotich</a:t>
              </a:r>
              <a:br>
                <a:rPr lang="en-US" b="1" dirty="0">
                  <a:latin typeface="Arial Nova Cond Light" panose="020B0306020202020204" pitchFamily="34" charset="0"/>
                </a:rPr>
              </a:br>
              <a:r>
                <a:rPr lang="en-US" sz="1800" b="1" dirty="0">
                  <a:solidFill>
                    <a:schemeClr val="accent1"/>
                  </a:solidFill>
                  <a:latin typeface="Arial Nova Cond Light"/>
                </a:rPr>
                <a:t>Project Manager</a:t>
              </a:r>
            </a:p>
          </p:txBody>
        </p:sp>
        <p:cxnSp>
          <p:nvCxnSpPr>
            <p:cNvPr id="16" name="Straight Connector 15">
              <a:extLst>
                <a:ext uri="{FF2B5EF4-FFF2-40B4-BE49-F238E27FC236}">
                  <a16:creationId xmlns:a16="http://schemas.microsoft.com/office/drawing/2014/main" id="{D6B46548-8CA3-A673-2232-8AEC913E4EA2}"/>
                </a:ext>
              </a:extLst>
            </p:cNvPr>
            <p:cNvCxnSpPr>
              <a:cxnSpLocks/>
            </p:cNvCxnSpPr>
            <p:nvPr/>
          </p:nvCxnSpPr>
          <p:spPr>
            <a:xfrm>
              <a:off x="8572138" y="2400492"/>
              <a:ext cx="2169622"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1005358-8604-9D1B-FEB4-E668379F53F9}"/>
              </a:ext>
            </a:extLst>
          </p:cNvPr>
          <p:cNvGrpSpPr/>
          <p:nvPr/>
        </p:nvGrpSpPr>
        <p:grpSpPr>
          <a:xfrm>
            <a:off x="8239410" y="2132657"/>
            <a:ext cx="3200400" cy="2743199"/>
            <a:chOff x="8409198" y="2278480"/>
            <a:chExt cx="2130466" cy="2050705"/>
          </a:xfrm>
          <a:effectLst>
            <a:outerShdw blurRad="38100" dist="12700" dir="5400000" algn="t" rotWithShape="0">
              <a:prstClr val="black">
                <a:alpha val="15000"/>
              </a:prstClr>
            </a:outerShdw>
          </a:effectLst>
        </p:grpSpPr>
        <p:sp>
          <p:nvSpPr>
            <p:cNvPr id="18" name="Rectangle 17">
              <a:extLst>
                <a:ext uri="{FF2B5EF4-FFF2-40B4-BE49-F238E27FC236}">
                  <a16:creationId xmlns:a16="http://schemas.microsoft.com/office/drawing/2014/main" id="{A8BF1C28-66E1-1334-1C70-08C9C3DAC454}"/>
                </a:ext>
              </a:extLst>
            </p:cNvPr>
            <p:cNvSpPr/>
            <p:nvPr/>
          </p:nvSpPr>
          <p:spPr>
            <a:xfrm>
              <a:off x="8409198" y="2278480"/>
              <a:ext cx="2130466" cy="20507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63040" rIns="180000" bIns="45720" rtlCol="0" anchor="t"/>
            <a:lstStyle/>
            <a:p>
              <a:pPr algn="ctr">
                <a:spcBef>
                  <a:spcPts val="600"/>
                </a:spcBef>
                <a:spcAft>
                  <a:spcPts val="600"/>
                </a:spcAft>
              </a:pPr>
              <a:r>
                <a:rPr lang="en-US" sz="1600" b="1" dirty="0">
                  <a:solidFill>
                    <a:srgbClr val="023B40"/>
                  </a:solidFill>
                  <a:latin typeface="Georgia"/>
                </a:rPr>
                <a:t>Lindsay Roth</a:t>
              </a:r>
              <a:br>
                <a:rPr lang="en-US" sz="1600" b="1" dirty="0">
                  <a:latin typeface="Arial Nova Cond Light" panose="020B0306020202020204" pitchFamily="34" charset="0"/>
                </a:rPr>
              </a:br>
              <a:r>
                <a:rPr lang="en-US" sz="1800" b="1" dirty="0">
                  <a:solidFill>
                    <a:schemeClr val="accent1"/>
                  </a:solidFill>
                  <a:latin typeface="Arial Nova Cond Light"/>
                </a:rPr>
                <a:t>Lead Consultant</a:t>
              </a:r>
            </a:p>
            <a:p>
              <a:pPr marL="128270" indent="-128270">
                <a:spcBef>
                  <a:spcPts val="750"/>
                </a:spcBef>
                <a:buFont typeface="Arial" panose="020B0604020202020204" pitchFamily="34" charset="0"/>
                <a:buChar char="•"/>
              </a:pPr>
              <a:endParaRPr lang="en-GB" sz="1600" dirty="0">
                <a:solidFill>
                  <a:schemeClr val="tx1"/>
                </a:solidFill>
                <a:latin typeface="Arial Nova Cond Light" panose="020B0306020202020204" pitchFamily="34" charset="0"/>
              </a:endParaRPr>
            </a:p>
            <a:p>
              <a:pPr marL="128270" indent="-128270">
                <a:spcBef>
                  <a:spcPts val="750"/>
                </a:spcBef>
                <a:buFont typeface="Arial" panose="020B0604020202020204" pitchFamily="34" charset="0"/>
                <a:buChar char="•"/>
              </a:pPr>
              <a:endParaRPr lang="en-US" sz="1600" dirty="0">
                <a:solidFill>
                  <a:srgbClr val="023B40"/>
                </a:solidFill>
                <a:latin typeface="Arial Nova Cond Light" panose="020B0306020202020204" pitchFamily="34" charset="0"/>
              </a:endParaRPr>
            </a:p>
          </p:txBody>
        </p:sp>
        <p:cxnSp>
          <p:nvCxnSpPr>
            <p:cNvPr id="19" name="Straight Connector 18">
              <a:extLst>
                <a:ext uri="{FF2B5EF4-FFF2-40B4-BE49-F238E27FC236}">
                  <a16:creationId xmlns:a16="http://schemas.microsoft.com/office/drawing/2014/main" id="{0EB7A396-AE85-D6D0-8DBB-B8744B390675}"/>
                </a:ext>
              </a:extLst>
            </p:cNvPr>
            <p:cNvCxnSpPr>
              <a:cxnSpLocks/>
            </p:cNvCxnSpPr>
            <p:nvPr/>
          </p:nvCxnSpPr>
          <p:spPr>
            <a:xfrm>
              <a:off x="8409198" y="2278480"/>
              <a:ext cx="2130466"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99" name="Google Shape;399;p6"/>
          <p:cNvSpPr txBox="1">
            <a:spLocks noGrp="1"/>
          </p:cNvSpPr>
          <p:nvPr>
            <p:ph type="title"/>
          </p:nvPr>
        </p:nvSpPr>
        <p:spPr>
          <a:xfrm>
            <a:off x="0" y="0"/>
            <a:ext cx="12192000" cy="1125600"/>
          </a:xfrm>
          <a:prstGeom prst="rect">
            <a:avLst/>
          </a:prstGeom>
          <a:solidFill>
            <a:schemeClr val="dk1"/>
          </a:solidFill>
          <a:ln>
            <a:noFill/>
          </a:ln>
        </p:spPr>
        <p:txBody>
          <a:bodyPr spcFirstLastPara="1" wrap="square" lIns="0" tIns="192000" rIns="0" bIns="0" anchor="ctr" anchorCtr="0">
            <a:noAutofit/>
          </a:bodyPr>
          <a:lstStyle/>
          <a:p>
            <a:pPr marL="857250" lvl="0" indent="0" algn="l" rtl="0">
              <a:lnSpc>
                <a:spcPct val="100000"/>
              </a:lnSpc>
              <a:spcBef>
                <a:spcPts val="0"/>
              </a:spcBef>
              <a:spcAft>
                <a:spcPts val="0"/>
              </a:spcAft>
              <a:buClr>
                <a:schemeClr val="dk1"/>
              </a:buClr>
              <a:buSzPts val="3600"/>
              <a:buFont typeface="Georgia"/>
              <a:buNone/>
            </a:pPr>
            <a:r>
              <a:rPr lang="en-US" sz="3200" dirty="0">
                <a:solidFill>
                  <a:schemeClr val="lt2"/>
                </a:solidFill>
              </a:rPr>
              <a:t>Raftelis Team</a:t>
            </a:r>
            <a:endParaRPr sz="3200" dirty="0">
              <a:solidFill>
                <a:schemeClr val="lt2"/>
              </a:solidFill>
            </a:endParaRPr>
          </a:p>
        </p:txBody>
      </p:sp>
      <p:sp>
        <p:nvSpPr>
          <p:cNvPr id="401" name="Google Shape;401;p6"/>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800" b="1" i="0" u="none" strike="noStrike" cap="none">
                <a:solidFill>
                  <a:schemeClr val="dk1"/>
                </a:solidFill>
                <a:latin typeface="Arial Nova Cond Light" panose="020B0306020202020204" pitchFamily="34" charset="0"/>
                <a:ea typeface="Arial Nova Cond Light" panose="020B0306020202020204" pitchFamily="34" charset="0"/>
                <a:cs typeface="Arial"/>
                <a:sym typeface="Arial"/>
              </a:defRPr>
            </a:lvl1pPr>
            <a:lvl2pPr marL="0" marR="0" lvl="1" indent="0" algn="ct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800" b="1" i="0" u="none" strike="noStrike" cap="none">
                <a:solidFill>
                  <a:schemeClr val="dk1"/>
                </a:solidFill>
                <a:latin typeface="Arial"/>
                <a:ea typeface="Arial"/>
                <a:cs typeface="Arial"/>
                <a:sym typeface="Arial"/>
              </a:defRPr>
            </a:lvl9pPr>
          </a:lstStyle>
          <a:p>
            <a:pPr marL="0" marR="0" lvl="0" indent="0" algn="ctr" rtl="0">
              <a:lnSpc>
                <a:spcPct val="100000"/>
              </a:lnSpc>
              <a:spcBef>
                <a:spcPts val="0"/>
              </a:spcBef>
              <a:spcAft>
                <a:spcPts val="0"/>
              </a:spcAft>
              <a:buClr>
                <a:srgbClr val="023B40"/>
              </a:buClr>
              <a:buSzPts val="800"/>
              <a:buFont typeface="Arial"/>
              <a:buNone/>
            </a:pPr>
            <a:fld id="{00000000-1234-1234-1234-123412341234}" type="slidenum">
              <a:rPr lang="en-US" smtClean="0"/>
              <a:pPr marL="0" marR="0" lvl="0" indent="0" algn="ctr" rtl="0">
                <a:lnSpc>
                  <a:spcPct val="100000"/>
                </a:lnSpc>
                <a:spcBef>
                  <a:spcPts val="0"/>
                </a:spcBef>
                <a:spcAft>
                  <a:spcPts val="0"/>
                </a:spcAft>
                <a:buClr>
                  <a:srgbClr val="023B40"/>
                </a:buClr>
                <a:buSzPts val="800"/>
                <a:buFont typeface="Arial"/>
                <a:buNone/>
              </a:pPr>
              <a:t>2</a:t>
            </a:fld>
            <a:endParaRPr sz="800" b="1" i="0" u="none" strike="noStrike" cap="none" dirty="0">
              <a:solidFill>
                <a:srgbClr val="023B40"/>
              </a:solidFill>
              <a:ea typeface="Arial"/>
              <a:sym typeface="Arial"/>
            </a:endParaRPr>
          </a:p>
        </p:txBody>
      </p:sp>
      <p:sp>
        <p:nvSpPr>
          <p:cNvPr id="4" name="TextBox 3">
            <a:extLst>
              <a:ext uri="{FF2B5EF4-FFF2-40B4-BE49-F238E27FC236}">
                <a16:creationId xmlns:a16="http://schemas.microsoft.com/office/drawing/2014/main" id="{BF75088B-E828-2B3F-8C30-00982C73EC0A}"/>
              </a:ext>
            </a:extLst>
          </p:cNvPr>
          <p:cNvSpPr txBox="1"/>
          <p:nvPr/>
        </p:nvSpPr>
        <p:spPr>
          <a:xfrm>
            <a:off x="1068502" y="5733177"/>
            <a:ext cx="3536427" cy="307777"/>
          </a:xfrm>
          <a:prstGeom prst="rect">
            <a:avLst/>
          </a:prstGeom>
          <a:noFill/>
        </p:spPr>
        <p:txBody>
          <a:bodyPr wrap="square" rtlCol="0">
            <a:spAutoFit/>
          </a:bodyPr>
          <a:lstStyle/>
          <a:p>
            <a:pPr algn="ctr"/>
            <a:r>
              <a:rPr lang="en-US" b="1" i="1" dirty="0">
                <a:solidFill>
                  <a:schemeClr val="bg2"/>
                </a:solidFill>
                <a:latin typeface="Arial Nova Cond" panose="020B0506020202020204" pitchFamily="34" charset="0"/>
              </a:rPr>
              <a:t>Legal process for setting utility rates</a:t>
            </a:r>
          </a:p>
        </p:txBody>
      </p:sp>
      <p:pic>
        <p:nvPicPr>
          <p:cNvPr id="8" name="Picture 7" descr="A blue and black logo&#10;&#10;Description automatically generated with low confidence">
            <a:extLst>
              <a:ext uri="{FF2B5EF4-FFF2-40B4-BE49-F238E27FC236}">
                <a16:creationId xmlns:a16="http://schemas.microsoft.com/office/drawing/2014/main" id="{401C4BCB-E724-52DC-0D77-453FD0939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13" y="5888209"/>
            <a:ext cx="681677" cy="505046"/>
          </a:xfrm>
          <a:prstGeom prst="rect">
            <a:avLst/>
          </a:prstGeom>
        </p:spPr>
      </p:pic>
      <p:pic>
        <p:nvPicPr>
          <p:cNvPr id="10" name="Picture Placeholder 5">
            <a:extLst>
              <a:ext uri="{FF2B5EF4-FFF2-40B4-BE49-F238E27FC236}">
                <a16:creationId xmlns:a16="http://schemas.microsoft.com/office/drawing/2014/main" id="{B9869BA1-F8DF-DFE7-744C-F2B53BB7CA6A}"/>
              </a:ext>
            </a:extLst>
          </p:cNvPr>
          <p:cNvPicPr>
            <a:picLocks noChangeAspect="1"/>
          </p:cNvPicPr>
          <p:nvPr/>
        </p:nvPicPr>
        <p:blipFill>
          <a:blip r:embed="rId4"/>
          <a:srcRect l="73" r="73"/>
          <a:stretch/>
        </p:blipFill>
        <p:spPr>
          <a:xfrm>
            <a:off x="9303721" y="2497591"/>
            <a:ext cx="1071778" cy="1073355"/>
          </a:xfrm>
          <a:prstGeom prst="ellipse">
            <a:avLst/>
          </a:prstGeom>
        </p:spPr>
      </p:pic>
      <p:pic>
        <p:nvPicPr>
          <p:cNvPr id="11" name="Picture Placeholder 11">
            <a:extLst>
              <a:ext uri="{FF2B5EF4-FFF2-40B4-BE49-F238E27FC236}">
                <a16:creationId xmlns:a16="http://schemas.microsoft.com/office/drawing/2014/main" id="{CE094552-BD65-368B-015F-40F825979DC6}"/>
              </a:ext>
            </a:extLst>
          </p:cNvPr>
          <p:cNvPicPr>
            <a:picLocks noChangeAspect="1"/>
          </p:cNvPicPr>
          <p:nvPr/>
        </p:nvPicPr>
        <p:blipFill>
          <a:blip r:embed="rId5"/>
          <a:srcRect l="2027" r="2027"/>
          <a:stretch/>
        </p:blipFill>
        <p:spPr>
          <a:xfrm>
            <a:off x="1872733" y="2423490"/>
            <a:ext cx="1056990" cy="1101645"/>
          </a:xfrm>
          <a:prstGeom prst="ellipse">
            <a:avLst/>
          </a:prstGeom>
        </p:spPr>
      </p:pic>
      <p:pic>
        <p:nvPicPr>
          <p:cNvPr id="12" name="Picture Placeholder 11">
            <a:extLst>
              <a:ext uri="{FF2B5EF4-FFF2-40B4-BE49-F238E27FC236}">
                <a16:creationId xmlns:a16="http://schemas.microsoft.com/office/drawing/2014/main" id="{5D75FF31-0395-1D8B-534A-03355C6C5E1C}"/>
              </a:ext>
            </a:extLst>
          </p:cNvPr>
          <p:cNvPicPr>
            <a:picLocks noChangeAspect="1"/>
          </p:cNvPicPr>
          <p:nvPr/>
        </p:nvPicPr>
        <p:blipFill>
          <a:blip r:embed="rId6"/>
          <a:srcRect l="1860" r="1860"/>
          <a:stretch/>
        </p:blipFill>
        <p:spPr>
          <a:xfrm>
            <a:off x="5489992" y="2440945"/>
            <a:ext cx="1056990" cy="1101645"/>
          </a:xfrm>
          <a:prstGeom prst="ellipse">
            <a:avLst/>
          </a:prstGeom>
        </p:spPr>
      </p:pic>
    </p:spTree>
    <p:extLst>
      <p:ext uri="{BB962C8B-B14F-4D97-AF65-F5344CB8AC3E}">
        <p14:creationId xmlns:p14="http://schemas.microsoft.com/office/powerpoint/2010/main" val="1625568816"/>
      </p:ext>
    </p:extLst>
  </p:cSld>
  <p:clrMapOvr>
    <a:masterClrMapping/>
  </p:clrMapOvr>
  <mc:AlternateContent xmlns:mc="http://schemas.openxmlformats.org/markup-compatibility/2006" xmlns:p14="http://schemas.microsoft.com/office/powerpoint/2010/main">
    <mc:Choice Requires="p14">
      <p:transition spd="slow" p14:dur="2000" advTm="27665"/>
    </mc:Choice>
    <mc:Fallback xmlns="">
      <p:transition spd="slow" advTm="2766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E6FC0D-9C92-493B-AB21-C8256E90B9E0}"/>
              </a:ext>
            </a:extLst>
          </p:cNvPr>
          <p:cNvSpPr/>
          <p:nvPr/>
        </p:nvSpPr>
        <p:spPr>
          <a:xfrm>
            <a:off x="4412512" y="-2622"/>
            <a:ext cx="7781731" cy="6860623"/>
          </a:xfrm>
          <a:prstGeom prst="rect">
            <a:avLst/>
          </a:prstGeom>
          <a:solidFill>
            <a:schemeClr val="tx2"/>
          </a:solidFill>
          <a:ln>
            <a:noFill/>
          </a:ln>
          <a:effectLst>
            <a:outerShdw blurRad="2794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4308">
              <a:spcBef>
                <a:spcPts val="1000"/>
              </a:spcBef>
              <a:defRPr/>
            </a:pPr>
            <a:endParaRPr lang="en-US" sz="1400" b="1" dirty="0">
              <a:solidFill>
                <a:srgbClr val="023B40"/>
              </a:solidFill>
              <a:latin typeface="Arial Nova Cond Light" panose="020B0306020202020204" pitchFamily="34" charset="0"/>
            </a:endParaRPr>
          </a:p>
        </p:txBody>
      </p:sp>
      <p:sp>
        <p:nvSpPr>
          <p:cNvPr id="32" name="Title 1">
            <a:extLst>
              <a:ext uri="{FF2B5EF4-FFF2-40B4-BE49-F238E27FC236}">
                <a16:creationId xmlns:a16="http://schemas.microsoft.com/office/drawing/2014/main" id="{657BB4DD-E002-4F2D-9D66-64E2EEFA1B36}"/>
              </a:ext>
            </a:extLst>
          </p:cNvPr>
          <p:cNvSpPr>
            <a:spLocks noGrp="1"/>
          </p:cNvSpPr>
          <p:nvPr>
            <p:ph type="title"/>
          </p:nvPr>
        </p:nvSpPr>
        <p:spPr>
          <a:xfrm>
            <a:off x="748672" y="946703"/>
            <a:ext cx="3219401" cy="3935263"/>
          </a:xfrm>
        </p:spPr>
        <p:txBody>
          <a:bodyPr/>
          <a:lstStyle/>
          <a:p>
            <a:r>
              <a:rPr lang="en-US" sz="4400" dirty="0"/>
              <a:t>Pricing </a:t>
            </a:r>
            <a:br>
              <a:rPr lang="en-US" sz="4400" dirty="0"/>
            </a:br>
            <a:r>
              <a:rPr lang="en-US" sz="4400" dirty="0"/>
              <a:t>Objectives Priorities for SLVWD</a:t>
            </a:r>
          </a:p>
        </p:txBody>
      </p:sp>
      <p:sp>
        <p:nvSpPr>
          <p:cNvPr id="5" name="Slide Number Placeholder 4">
            <a:extLst>
              <a:ext uri="{FF2B5EF4-FFF2-40B4-BE49-F238E27FC236}">
                <a16:creationId xmlns:a16="http://schemas.microsoft.com/office/drawing/2014/main" id="{15D65E42-4EF7-4715-A362-241E263423E6}"/>
              </a:ext>
            </a:extLst>
          </p:cNvPr>
          <p:cNvSpPr>
            <a:spLocks noGrp="1"/>
          </p:cNvSpPr>
          <p:nvPr>
            <p:ph type="sldNum" sz="quarter" idx="10"/>
          </p:nvPr>
        </p:nvSpPr>
        <p:spPr/>
        <p:txBody>
          <a:bodyPr/>
          <a:lstStyle/>
          <a:p>
            <a:pPr defTabSz="914308">
              <a:defRPr/>
            </a:pPr>
            <a:fld id="{F9A1070B-E53E-4F23-90CF-57ED1B7E60C0}" type="slidenum">
              <a:rPr lang="en-US">
                <a:solidFill>
                  <a:srgbClr val="023B40"/>
                </a:solidFill>
              </a:rPr>
              <a:pPr defTabSz="914308">
                <a:defRPr/>
              </a:pPr>
              <a:t>20</a:t>
            </a:fld>
            <a:endParaRPr lang="en-US" dirty="0">
              <a:solidFill>
                <a:srgbClr val="023B40"/>
              </a:solidFill>
            </a:endParaRPr>
          </a:p>
        </p:txBody>
      </p:sp>
      <p:grpSp>
        <p:nvGrpSpPr>
          <p:cNvPr id="12" name="Group 11">
            <a:extLst>
              <a:ext uri="{FF2B5EF4-FFF2-40B4-BE49-F238E27FC236}">
                <a16:creationId xmlns:a16="http://schemas.microsoft.com/office/drawing/2014/main" id="{232E1164-411D-48A7-92B1-71DC33FB3953}"/>
              </a:ext>
            </a:extLst>
          </p:cNvPr>
          <p:cNvGrpSpPr/>
          <p:nvPr/>
        </p:nvGrpSpPr>
        <p:grpSpPr>
          <a:xfrm>
            <a:off x="5414717" y="672020"/>
            <a:ext cx="5777324" cy="5513960"/>
            <a:chOff x="5343276" y="83153"/>
            <a:chExt cx="5777324" cy="5513960"/>
          </a:xfrm>
        </p:grpSpPr>
        <p:sp>
          <p:nvSpPr>
            <p:cNvPr id="2" name="Rectangle 1">
              <a:extLst>
                <a:ext uri="{FF2B5EF4-FFF2-40B4-BE49-F238E27FC236}">
                  <a16:creationId xmlns:a16="http://schemas.microsoft.com/office/drawing/2014/main" id="{D9848844-3ABB-45DC-B302-207D1024F159}"/>
                </a:ext>
              </a:extLst>
            </p:cNvPr>
            <p:cNvSpPr/>
            <p:nvPr/>
          </p:nvSpPr>
          <p:spPr>
            <a:xfrm>
              <a:off x="5343277" y="2458687"/>
              <a:ext cx="2727297" cy="938254"/>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Administrative Ease</a:t>
              </a:r>
            </a:p>
          </p:txBody>
        </p:sp>
        <p:sp>
          <p:nvSpPr>
            <p:cNvPr id="7" name="Rectangle 6">
              <a:extLst>
                <a:ext uri="{FF2B5EF4-FFF2-40B4-BE49-F238E27FC236}">
                  <a16:creationId xmlns:a16="http://schemas.microsoft.com/office/drawing/2014/main" id="{8A0FB96F-A9C9-4ACD-B114-6105560837DE}"/>
                </a:ext>
              </a:extLst>
            </p:cNvPr>
            <p:cNvSpPr/>
            <p:nvPr/>
          </p:nvSpPr>
          <p:spPr>
            <a:xfrm>
              <a:off x="5343276" y="3650299"/>
              <a:ext cx="2727297" cy="93825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Defensibility</a:t>
              </a:r>
            </a:p>
          </p:txBody>
        </p:sp>
        <p:sp>
          <p:nvSpPr>
            <p:cNvPr id="8" name="Rectangle 7">
              <a:extLst>
                <a:ext uri="{FF2B5EF4-FFF2-40B4-BE49-F238E27FC236}">
                  <a16:creationId xmlns:a16="http://schemas.microsoft.com/office/drawing/2014/main" id="{5999992C-59D2-488E-9B01-C1FA85C98C8E}"/>
                </a:ext>
              </a:extLst>
            </p:cNvPr>
            <p:cNvSpPr/>
            <p:nvPr/>
          </p:nvSpPr>
          <p:spPr>
            <a:xfrm>
              <a:off x="8393303" y="1274765"/>
              <a:ext cx="2727297" cy="9382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Conservation</a:t>
              </a:r>
            </a:p>
          </p:txBody>
        </p:sp>
        <p:sp>
          <p:nvSpPr>
            <p:cNvPr id="9" name="Rectangle 8">
              <a:extLst>
                <a:ext uri="{FF2B5EF4-FFF2-40B4-BE49-F238E27FC236}">
                  <a16:creationId xmlns:a16="http://schemas.microsoft.com/office/drawing/2014/main" id="{55B7BA80-158C-46CF-AAE6-AC556E95C9DB}"/>
                </a:ext>
              </a:extLst>
            </p:cNvPr>
            <p:cNvSpPr/>
            <p:nvPr/>
          </p:nvSpPr>
          <p:spPr>
            <a:xfrm>
              <a:off x="8393303" y="2458687"/>
              <a:ext cx="2727297" cy="93825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Equity</a:t>
              </a:r>
            </a:p>
          </p:txBody>
        </p:sp>
        <p:sp>
          <p:nvSpPr>
            <p:cNvPr id="10" name="Rectangle 9">
              <a:extLst>
                <a:ext uri="{FF2B5EF4-FFF2-40B4-BE49-F238E27FC236}">
                  <a16:creationId xmlns:a16="http://schemas.microsoft.com/office/drawing/2014/main" id="{30E6B175-8384-4D14-894B-F9121686D383}"/>
                </a:ext>
              </a:extLst>
            </p:cNvPr>
            <p:cNvSpPr/>
            <p:nvPr/>
          </p:nvSpPr>
          <p:spPr>
            <a:xfrm>
              <a:off x="8393302" y="3650299"/>
              <a:ext cx="2727297" cy="938254"/>
            </a:xfrm>
            <a:prstGeom prst="rect">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Customer Understanding</a:t>
              </a:r>
            </a:p>
          </p:txBody>
        </p:sp>
        <p:sp>
          <p:nvSpPr>
            <p:cNvPr id="3" name="Rectangle 2">
              <a:extLst>
                <a:ext uri="{FF2B5EF4-FFF2-40B4-BE49-F238E27FC236}">
                  <a16:creationId xmlns:a16="http://schemas.microsoft.com/office/drawing/2014/main" id="{CCA7227D-38BA-46A6-9ADE-AFEC4FAD979A}"/>
                </a:ext>
              </a:extLst>
            </p:cNvPr>
            <p:cNvSpPr/>
            <p:nvPr/>
          </p:nvSpPr>
          <p:spPr>
            <a:xfrm>
              <a:off x="5343276" y="4890052"/>
              <a:ext cx="5777323" cy="127221"/>
            </a:xfrm>
            <a:prstGeom prst="rect">
              <a:avLst/>
            </a:prstGeom>
            <a:solidFill>
              <a:srgbClr val="D7D7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4308">
                <a:spcBef>
                  <a:spcPts val="1000"/>
                </a:spcBef>
                <a:defRPr/>
              </a:pPr>
              <a:endParaRPr lang="en-US" sz="1400" b="1" dirty="0">
                <a:solidFill>
                  <a:srgbClr val="023B40"/>
                </a:solidFill>
                <a:latin typeface="Arial Nova Cond Light" panose="020B0306020202020204" pitchFamily="34" charset="0"/>
              </a:endParaRPr>
            </a:p>
          </p:txBody>
        </p:sp>
        <p:sp>
          <p:nvSpPr>
            <p:cNvPr id="11" name="Isosceles Triangle 10">
              <a:extLst>
                <a:ext uri="{FF2B5EF4-FFF2-40B4-BE49-F238E27FC236}">
                  <a16:creationId xmlns:a16="http://schemas.microsoft.com/office/drawing/2014/main" id="{35719F8C-1BD1-48BF-BD91-182E498D3821}"/>
                </a:ext>
              </a:extLst>
            </p:cNvPr>
            <p:cNvSpPr/>
            <p:nvPr/>
          </p:nvSpPr>
          <p:spPr>
            <a:xfrm>
              <a:off x="7776142" y="5017273"/>
              <a:ext cx="911589" cy="579840"/>
            </a:xfrm>
            <a:prstGeom prst="triangle">
              <a:avLst/>
            </a:prstGeom>
            <a:solidFill>
              <a:srgbClr val="D7D7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4308">
                <a:spcBef>
                  <a:spcPts val="1000"/>
                </a:spcBef>
                <a:defRPr/>
              </a:pPr>
              <a:endParaRPr lang="en-US" sz="1400" b="1" dirty="0">
                <a:solidFill>
                  <a:srgbClr val="023B40"/>
                </a:solidFill>
                <a:latin typeface="Arial Nova Cond Light" panose="020B0306020202020204" pitchFamily="34" charset="0"/>
              </a:endParaRPr>
            </a:p>
          </p:txBody>
        </p:sp>
        <p:sp>
          <p:nvSpPr>
            <p:cNvPr id="13" name="Rectangle 12">
              <a:extLst>
                <a:ext uri="{FF2B5EF4-FFF2-40B4-BE49-F238E27FC236}">
                  <a16:creationId xmlns:a16="http://schemas.microsoft.com/office/drawing/2014/main" id="{75CDE7A9-3B12-4BF6-8877-6D97C400DF29}"/>
                </a:ext>
              </a:extLst>
            </p:cNvPr>
            <p:cNvSpPr/>
            <p:nvPr/>
          </p:nvSpPr>
          <p:spPr>
            <a:xfrm>
              <a:off x="5343277" y="1274765"/>
              <a:ext cx="2727297" cy="938254"/>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a:solidFill>
                    <a:srgbClr val="FEFFFF"/>
                  </a:solidFill>
                  <a:latin typeface="Arial Nova Cond Light" panose="020B0306020202020204" pitchFamily="34" charset="0"/>
                </a:rPr>
                <a:t>Financial Sustainability</a:t>
              </a:r>
              <a:endParaRPr lang="en-US" sz="1600" b="1" dirty="0">
                <a:solidFill>
                  <a:srgbClr val="FEFFFF"/>
                </a:solidFill>
                <a:latin typeface="Arial Nova Cond Light" panose="020B0306020202020204" pitchFamily="34" charset="0"/>
              </a:endParaRPr>
            </a:p>
          </p:txBody>
        </p:sp>
        <p:sp>
          <p:nvSpPr>
            <p:cNvPr id="14" name="Rectangle 13">
              <a:extLst>
                <a:ext uri="{FF2B5EF4-FFF2-40B4-BE49-F238E27FC236}">
                  <a16:creationId xmlns:a16="http://schemas.microsoft.com/office/drawing/2014/main" id="{40FB3482-B570-4FCB-858B-951D66CCCE3F}"/>
                </a:ext>
              </a:extLst>
            </p:cNvPr>
            <p:cNvSpPr/>
            <p:nvPr/>
          </p:nvSpPr>
          <p:spPr>
            <a:xfrm>
              <a:off x="8393303" y="83153"/>
              <a:ext cx="2727297" cy="9382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Affordability</a:t>
              </a:r>
            </a:p>
          </p:txBody>
        </p:sp>
        <p:sp>
          <p:nvSpPr>
            <p:cNvPr id="15" name="Rectangle 14">
              <a:extLst>
                <a:ext uri="{FF2B5EF4-FFF2-40B4-BE49-F238E27FC236}">
                  <a16:creationId xmlns:a16="http://schemas.microsoft.com/office/drawing/2014/main" id="{951B52D6-958C-4688-9246-D57C611BCE35}"/>
                </a:ext>
              </a:extLst>
            </p:cNvPr>
            <p:cNvSpPr/>
            <p:nvPr/>
          </p:nvSpPr>
          <p:spPr>
            <a:xfrm>
              <a:off x="5343277" y="83153"/>
              <a:ext cx="2727297" cy="93825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08">
                <a:spcBef>
                  <a:spcPts val="1000"/>
                </a:spcBef>
                <a:defRPr/>
              </a:pPr>
              <a:r>
                <a:rPr lang="en-US" sz="1600" b="1" dirty="0">
                  <a:solidFill>
                    <a:srgbClr val="FEFFFF"/>
                  </a:solidFill>
                  <a:latin typeface="Arial Nova Cond Light" panose="020B0306020202020204" pitchFamily="34" charset="0"/>
                </a:rPr>
                <a:t>Revenue Stability</a:t>
              </a:r>
            </a:p>
          </p:txBody>
        </p:sp>
      </p:grpSp>
      <p:pic>
        <p:nvPicPr>
          <p:cNvPr id="4" name="Graphic 15" descr="Star with solid fill">
            <a:extLst>
              <a:ext uri="{FF2B5EF4-FFF2-40B4-BE49-F238E27FC236}">
                <a16:creationId xmlns:a16="http://schemas.microsoft.com/office/drawing/2014/main" id="{AB450DFB-B1B0-B2B0-8286-4C3B381C60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6080" y="807720"/>
            <a:ext cx="629920" cy="629920"/>
          </a:xfrm>
          <a:prstGeom prst="rect">
            <a:avLst/>
          </a:prstGeom>
        </p:spPr>
      </p:pic>
      <p:pic>
        <p:nvPicPr>
          <p:cNvPr id="16" name="Graphic 15" descr="Star with solid fill">
            <a:extLst>
              <a:ext uri="{FF2B5EF4-FFF2-40B4-BE49-F238E27FC236}">
                <a16:creationId xmlns:a16="http://schemas.microsoft.com/office/drawing/2014/main" id="{79AAC4A0-A894-A41A-7608-192E588764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5680" y="2016760"/>
            <a:ext cx="629920" cy="629920"/>
          </a:xfrm>
          <a:prstGeom prst="rect">
            <a:avLst/>
          </a:prstGeom>
        </p:spPr>
      </p:pic>
      <p:pic>
        <p:nvPicPr>
          <p:cNvPr id="17" name="Graphic 15" descr="Star with solid fill">
            <a:extLst>
              <a:ext uri="{FF2B5EF4-FFF2-40B4-BE49-F238E27FC236}">
                <a16:creationId xmlns:a16="http://schemas.microsoft.com/office/drawing/2014/main" id="{94EE861C-9CDA-9002-180B-28A4956F6E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5200" y="858520"/>
            <a:ext cx="629920" cy="629920"/>
          </a:xfrm>
          <a:prstGeom prst="rect">
            <a:avLst/>
          </a:prstGeom>
        </p:spPr>
      </p:pic>
    </p:spTree>
    <p:extLst>
      <p:ext uri="{BB962C8B-B14F-4D97-AF65-F5344CB8AC3E}">
        <p14:creationId xmlns:p14="http://schemas.microsoft.com/office/powerpoint/2010/main" val="2685111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4"/>
          <p:cNvSpPr txBox="1">
            <a:spLocks noGrp="1"/>
          </p:cNvSpPr>
          <p:nvPr>
            <p:ph type="title"/>
          </p:nvPr>
        </p:nvSpPr>
        <p:spPr>
          <a:xfrm>
            <a:off x="0" y="0"/>
            <a:ext cx="12192000" cy="1125600"/>
          </a:xfrm>
          <a:prstGeom prst="rect">
            <a:avLst/>
          </a:prstGeom>
          <a:solidFill>
            <a:schemeClr val="dk1"/>
          </a:solidFill>
          <a:ln>
            <a:noFill/>
          </a:ln>
        </p:spPr>
        <p:txBody>
          <a:bodyPr spcFirstLastPara="1" wrap="square" lIns="0" tIns="192000" rIns="0" bIns="0" anchor="ctr" anchorCtr="0">
            <a:noAutofit/>
          </a:bodyPr>
          <a:lstStyle/>
          <a:p>
            <a:pPr marL="857250">
              <a:buSzPts val="3600"/>
            </a:pPr>
            <a:r>
              <a:rPr lang="en-US" dirty="0">
                <a:solidFill>
                  <a:schemeClr val="lt2"/>
                </a:solidFill>
              </a:rPr>
              <a:t>2022 California Residential Water Rate Structure Survey</a:t>
            </a:r>
          </a:p>
        </p:txBody>
      </p:sp>
      <p:sp>
        <p:nvSpPr>
          <p:cNvPr id="720" name="Google Shape;720;p34"/>
          <p:cNvSpPr txBox="1">
            <a:spLocks noGrp="1"/>
          </p:cNvSpPr>
          <p:nvPr>
            <p:ph type="body" idx="1"/>
          </p:nvPr>
        </p:nvSpPr>
        <p:spPr>
          <a:xfrm>
            <a:off x="1003853" y="1645348"/>
            <a:ext cx="10413000" cy="4334095"/>
          </a:xfrm>
          <a:prstGeom prst="rect">
            <a:avLst/>
          </a:prstGeom>
          <a:noFill/>
          <a:ln>
            <a:noFill/>
          </a:ln>
        </p:spPr>
        <p:txBody>
          <a:bodyPr spcFirstLastPara="1" wrap="square" lIns="0" tIns="0" rIns="0" bIns="0" anchor="t" anchorCtr="0">
            <a:normAutofit/>
          </a:bodyPr>
          <a:lstStyle/>
          <a:p>
            <a:pPr marL="76200" indent="0">
              <a:buNone/>
            </a:pPr>
            <a:r>
              <a:rPr lang="en-US" sz="2800" dirty="0">
                <a:latin typeface="Arial Nova Cond Light" panose="020B0306020202020204" pitchFamily="34" charset="0"/>
              </a:rPr>
              <a:t>325 CA entities surveyed</a:t>
            </a:r>
            <a:endParaRPr lang="en-US" dirty="0"/>
          </a:p>
          <a:p>
            <a:r>
              <a:rPr lang="en-US" sz="2800" dirty="0">
                <a:latin typeface="Arial Nova Cond Light" panose="020B0306020202020204" pitchFamily="34" charset="0"/>
              </a:rPr>
              <a:t>57.8% fixed charge + tiered rate</a:t>
            </a:r>
          </a:p>
          <a:p>
            <a:r>
              <a:rPr lang="en-US" sz="2800" dirty="0">
                <a:latin typeface="Arial Nova Cond Light" panose="020B0306020202020204" pitchFamily="34" charset="0"/>
              </a:rPr>
              <a:t>34.8% fixed charge + uniform rate</a:t>
            </a:r>
          </a:p>
          <a:p>
            <a:r>
              <a:rPr lang="en-US" sz="2800" dirty="0">
                <a:latin typeface="Arial Nova Cond Light"/>
              </a:rPr>
              <a:t>  6.5% fixed charge + individualized (budget) rate</a:t>
            </a:r>
          </a:p>
          <a:p>
            <a:r>
              <a:rPr lang="en-US" sz="2800" dirty="0">
                <a:latin typeface="Arial Nova Cond Light" panose="020B0306020202020204" pitchFamily="34" charset="0"/>
              </a:rPr>
              <a:t>  0.6% fixed charge + seasonal tiered rate</a:t>
            </a:r>
          </a:p>
          <a:p>
            <a:r>
              <a:rPr lang="en-US" sz="2800" dirty="0">
                <a:latin typeface="Arial Nova Cond Light" panose="020B0306020202020204" pitchFamily="34" charset="0"/>
              </a:rPr>
              <a:t>  0.3% seasonal tiered only</a:t>
            </a:r>
          </a:p>
          <a:p>
            <a:endParaRPr lang="en-US" sz="2800" dirty="0">
              <a:latin typeface="Arial Nova Cond Light" panose="020B0306020202020204" pitchFamily="34" charset="0"/>
            </a:endParaRPr>
          </a:p>
        </p:txBody>
      </p:sp>
      <p:sp>
        <p:nvSpPr>
          <p:cNvPr id="721" name="Google Shape;721;p34"/>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23B40"/>
              </a:buClr>
              <a:buSzPts val="800"/>
              <a:buFont typeface="Arial"/>
              <a:buNone/>
              <a:tabLst/>
              <a:defRPr/>
            </a:pPr>
            <a:fld id="{00000000-1234-1234-1234-123412341234}" type="slidenum">
              <a:rPr kumimoji="0" lang="en-US" sz="800" b="1" i="0" u="none" strike="noStrike" kern="0" cap="none" spc="0" normalizeH="0" baseline="0" noProof="0">
                <a:ln>
                  <a:noFill/>
                </a:ln>
                <a:solidFill>
                  <a:schemeClr val="tx2"/>
                </a:solidFill>
                <a:effectLst/>
                <a:uLnTx/>
                <a:uFillTx/>
                <a:ea typeface="Arial"/>
                <a:sym typeface="Arial"/>
              </a:rPr>
              <a:pPr marL="0" marR="0" lvl="0" indent="0" algn="ctr" defTabSz="914400" rtl="0" eaLnBrk="1" fontAlgn="auto" latinLnBrk="0" hangingPunct="1">
                <a:lnSpc>
                  <a:spcPct val="100000"/>
                </a:lnSpc>
                <a:spcBef>
                  <a:spcPts val="0"/>
                </a:spcBef>
                <a:spcAft>
                  <a:spcPts val="0"/>
                </a:spcAft>
                <a:buClr>
                  <a:srgbClr val="023B40"/>
                </a:buClr>
                <a:buSzPts val="800"/>
                <a:buFont typeface="Arial"/>
                <a:buNone/>
                <a:tabLst/>
                <a:defRPr/>
              </a:pPr>
              <a:t>21</a:t>
            </a:fld>
            <a:endParaRPr kumimoji="0" sz="800" b="1" i="0" u="none" strike="noStrike" kern="0" cap="none" spc="0" normalizeH="0" baseline="0" noProof="0" dirty="0">
              <a:ln>
                <a:noFill/>
              </a:ln>
              <a:solidFill>
                <a:schemeClr val="tx2"/>
              </a:solidFill>
              <a:effectLst/>
              <a:uLnTx/>
              <a:uFillTx/>
              <a:ea typeface="Arial"/>
              <a:sym typeface="Arial"/>
            </a:endParaRPr>
          </a:p>
        </p:txBody>
      </p:sp>
    </p:spTree>
    <p:extLst>
      <p:ext uri="{BB962C8B-B14F-4D97-AF65-F5344CB8AC3E}">
        <p14:creationId xmlns:p14="http://schemas.microsoft.com/office/powerpoint/2010/main" val="2717485290"/>
      </p:ext>
    </p:extLst>
  </p:cSld>
  <p:clrMapOvr>
    <a:masterClrMapping/>
  </p:clrMapOvr>
  <mc:AlternateContent xmlns:mc="http://schemas.openxmlformats.org/markup-compatibility/2006" xmlns:p14="http://schemas.microsoft.com/office/powerpoint/2010/main">
    <mc:Choice Requires="p14">
      <p:transition spd="slow" p14:dur="2000" advTm="38774"/>
    </mc:Choice>
    <mc:Fallback xmlns="">
      <p:transition spd="slow" advTm="3877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AEC6AE-8437-D277-3B06-9213284E2A25}"/>
              </a:ext>
            </a:extLst>
          </p:cNvPr>
          <p:cNvSpPr/>
          <p:nvPr/>
        </p:nvSpPr>
        <p:spPr>
          <a:xfrm>
            <a:off x="-14809" y="-34588"/>
            <a:ext cx="12221617" cy="1146970"/>
          </a:xfrm>
          <a:prstGeom prst="rect">
            <a:avLst/>
          </a:prstGeom>
          <a:solidFill>
            <a:srgbClr val="023B40"/>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latin typeface="Arial Nova Cond Light" panose="020B0306020202020204" pitchFamily="34" charset="0"/>
            </a:endParaRPr>
          </a:p>
        </p:txBody>
      </p:sp>
      <p:sp>
        <p:nvSpPr>
          <p:cNvPr id="6" name="Title 5">
            <a:extLst>
              <a:ext uri="{FF2B5EF4-FFF2-40B4-BE49-F238E27FC236}">
                <a16:creationId xmlns:a16="http://schemas.microsoft.com/office/drawing/2014/main" id="{C780096C-B8C5-B0B7-640C-4AA0A1C0780A}"/>
              </a:ext>
            </a:extLst>
          </p:cNvPr>
          <p:cNvSpPr>
            <a:spLocks noGrp="1"/>
          </p:cNvSpPr>
          <p:nvPr>
            <p:ph type="title"/>
          </p:nvPr>
        </p:nvSpPr>
        <p:spPr>
          <a:xfrm>
            <a:off x="1003853" y="79672"/>
            <a:ext cx="10177669" cy="1249845"/>
          </a:xfrm>
        </p:spPr>
        <p:txBody>
          <a:bodyPr/>
          <a:lstStyle/>
          <a:p>
            <a:r>
              <a:rPr lang="en-US" sz="3200" dirty="0">
                <a:solidFill>
                  <a:schemeClr val="tx2"/>
                </a:solidFill>
              </a:rPr>
              <a:t>Anticipated Schedule</a:t>
            </a:r>
          </a:p>
        </p:txBody>
      </p:sp>
      <p:sp>
        <p:nvSpPr>
          <p:cNvPr id="5" name="Slide Number Placeholder 4">
            <a:extLst>
              <a:ext uri="{FF2B5EF4-FFF2-40B4-BE49-F238E27FC236}">
                <a16:creationId xmlns:a16="http://schemas.microsoft.com/office/drawing/2014/main" id="{A29F0458-CE48-70AB-44F4-A9A4A5B759A3}"/>
              </a:ext>
            </a:extLst>
          </p:cNvPr>
          <p:cNvSpPr>
            <a:spLocks noGrp="1"/>
          </p:cNvSpPr>
          <p:nvPr>
            <p:ph type="sldNum" sz="quarter" idx="10"/>
          </p:nvPr>
        </p:nvSpPr>
        <p:spPr>
          <a:xfrm>
            <a:off x="1" y="6356352"/>
            <a:ext cx="1003852" cy="365125"/>
          </a:xfrm>
          <a:prstGeom prst="rect">
            <a:avLst/>
          </a:prstGeom>
        </p:spPr>
        <p:txBody>
          <a:bodyPr vert="horz" lIns="91440" tIns="45720" rIns="91440" bIns="45720" rtlCol="0" anchor="ctr"/>
          <a:lstStyle>
            <a:defPPr>
              <a:defRPr lang="en-US"/>
            </a:defPPr>
            <a:lvl1pPr marL="0" algn="ctr" defTabSz="914330" rtl="0" eaLnBrk="1" latinLnBrk="0" hangingPunct="1">
              <a:defRPr sz="800" b="1"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F9A1070B-E53E-4F23-90CF-57ED1B7E60C0}" type="slidenum">
              <a:rPr lang="en-US" smtClean="0">
                <a:latin typeface="Arial Nova Cond Light" panose="020B0306020202020204" pitchFamily="34" charset="0"/>
              </a:rPr>
              <a:pPr/>
              <a:t>22</a:t>
            </a:fld>
            <a:endParaRPr lang="en-US" dirty="0">
              <a:latin typeface="Arial Nova Cond Light" panose="020B0306020202020204" pitchFamily="34" charset="0"/>
            </a:endParaRPr>
          </a:p>
        </p:txBody>
      </p:sp>
      <p:graphicFrame>
        <p:nvGraphicFramePr>
          <p:cNvPr id="7" name="Table 7">
            <a:extLst>
              <a:ext uri="{FF2B5EF4-FFF2-40B4-BE49-F238E27FC236}">
                <a16:creationId xmlns:a16="http://schemas.microsoft.com/office/drawing/2014/main" id="{EA712C8B-F706-975C-7C93-05848B2D9EEF}"/>
              </a:ext>
            </a:extLst>
          </p:cNvPr>
          <p:cNvGraphicFramePr>
            <a:graphicFrameLocks noGrp="1"/>
          </p:cNvGraphicFramePr>
          <p:nvPr>
            <p:ph idx="1"/>
            <p:extLst>
              <p:ext uri="{D42A27DB-BD31-4B8C-83A1-F6EECF244321}">
                <p14:modId xmlns:p14="http://schemas.microsoft.com/office/powerpoint/2010/main" val="1234317523"/>
              </p:ext>
            </p:extLst>
          </p:nvPr>
        </p:nvGraphicFramePr>
        <p:xfrm>
          <a:off x="2968931" y="1389999"/>
          <a:ext cx="5727394" cy="4748249"/>
        </p:xfrm>
        <a:graphic>
          <a:graphicData uri="http://schemas.openxmlformats.org/drawingml/2006/table">
            <a:tbl>
              <a:tblPr firstRow="1" bandRow="1">
                <a:tableStyleId>{5C22544A-7EE6-4342-B048-85BDC9FD1C3A}</a:tableStyleId>
              </a:tblPr>
              <a:tblGrid>
                <a:gridCol w="3654743">
                  <a:extLst>
                    <a:ext uri="{9D8B030D-6E8A-4147-A177-3AD203B41FA5}">
                      <a16:colId xmlns:a16="http://schemas.microsoft.com/office/drawing/2014/main" val="1191023813"/>
                    </a:ext>
                  </a:extLst>
                </a:gridCol>
                <a:gridCol w="2072651">
                  <a:extLst>
                    <a:ext uri="{9D8B030D-6E8A-4147-A177-3AD203B41FA5}">
                      <a16:colId xmlns:a16="http://schemas.microsoft.com/office/drawing/2014/main" val="2471401970"/>
                    </a:ext>
                  </a:extLst>
                </a:gridCol>
              </a:tblGrid>
              <a:tr h="431659">
                <a:tc>
                  <a:txBody>
                    <a:bodyPr/>
                    <a:lstStyle/>
                    <a:p>
                      <a:r>
                        <a:rPr lang="en-US" dirty="0">
                          <a:latin typeface="Arial Nova Cond Light" panose="020B0306020202020204" pitchFamily="34" charset="0"/>
                        </a:rPr>
                        <a:t>Activity</a:t>
                      </a:r>
                    </a:p>
                  </a:txBody>
                  <a:tcPr/>
                </a:tc>
                <a:tc>
                  <a:txBody>
                    <a:bodyPr/>
                    <a:lstStyle/>
                    <a:p>
                      <a:r>
                        <a:rPr lang="en-US" dirty="0">
                          <a:latin typeface="Arial Nova Cond Light" panose="020B0306020202020204" pitchFamily="34" charset="0"/>
                        </a:rPr>
                        <a:t>Date</a:t>
                      </a:r>
                    </a:p>
                  </a:txBody>
                  <a:tcPr/>
                </a:tc>
                <a:extLst>
                  <a:ext uri="{0D108BD9-81ED-4DB2-BD59-A6C34878D82A}">
                    <a16:rowId xmlns:a16="http://schemas.microsoft.com/office/drawing/2014/main" val="3320100082"/>
                  </a:ext>
                </a:extLst>
              </a:tr>
              <a:tr h="431659">
                <a:tc>
                  <a:txBody>
                    <a:bodyPr/>
                    <a:lstStyle/>
                    <a:p>
                      <a:r>
                        <a:rPr lang="en-US" sz="1800">
                          <a:latin typeface="Arial Nova Cond Light"/>
                        </a:rPr>
                        <a:t>Kickoff</a:t>
                      </a:r>
                      <a:endParaRPr lang="en-US" sz="1800" dirty="0">
                        <a:latin typeface="Arial Nova Cond Light"/>
                      </a:endParaRPr>
                    </a:p>
                  </a:txBody>
                  <a:tcPr/>
                </a:tc>
                <a:tc>
                  <a:txBody>
                    <a:bodyPr/>
                    <a:lstStyle/>
                    <a:p>
                      <a:r>
                        <a:rPr lang="en-US" sz="1800">
                          <a:latin typeface="Arial Nova Cond Light"/>
                        </a:rPr>
                        <a:t>May 30, 2023</a:t>
                      </a:r>
                      <a:endParaRPr lang="en-US" sz="1800" dirty="0">
                        <a:latin typeface="Arial Nova Cond Light"/>
                      </a:endParaRPr>
                    </a:p>
                  </a:txBody>
                  <a:tcPr/>
                </a:tc>
                <a:extLst>
                  <a:ext uri="{0D108BD9-81ED-4DB2-BD59-A6C34878D82A}">
                    <a16:rowId xmlns:a16="http://schemas.microsoft.com/office/drawing/2014/main" val="2590841394"/>
                  </a:ext>
                </a:extLst>
              </a:tr>
              <a:tr h="431659">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US" sz="1800">
                          <a:latin typeface="Arial Nova Cond Light"/>
                        </a:rPr>
                        <a:t>Staff Webinars</a:t>
                      </a:r>
                      <a:endParaRPr lang="en-US" sz="1800" dirty="0">
                        <a:latin typeface="Arial Nova Cond Light"/>
                      </a:endParaRPr>
                    </a:p>
                  </a:txBody>
                  <a:tcPr/>
                </a:tc>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US" sz="1800">
                          <a:latin typeface="Arial Nova Cond Light"/>
                        </a:rPr>
                        <a:t>June – Sept 2023</a:t>
                      </a:r>
                      <a:endParaRPr lang="en-US" sz="1800" dirty="0">
                        <a:latin typeface="Arial Nova Cond Light"/>
                      </a:endParaRPr>
                    </a:p>
                  </a:txBody>
                  <a:tcPr/>
                </a:tc>
                <a:extLst>
                  <a:ext uri="{0D108BD9-81ED-4DB2-BD59-A6C34878D82A}">
                    <a16:rowId xmlns:a16="http://schemas.microsoft.com/office/drawing/2014/main" val="1234274550"/>
                  </a:ext>
                </a:extLst>
              </a:tr>
              <a:tr h="431659">
                <a:tc>
                  <a:txBody>
                    <a:bodyPr/>
                    <a:lstStyle/>
                    <a:p>
                      <a:r>
                        <a:rPr lang="en-US" sz="1800">
                          <a:latin typeface="Arial Nova Cond Light"/>
                        </a:rPr>
                        <a:t>Board Presentation</a:t>
                      </a:r>
                      <a:endParaRPr lang="en-US" sz="1800" dirty="0">
                        <a:latin typeface="Arial Nova Cond Light"/>
                      </a:endParaRPr>
                    </a:p>
                  </a:txBody>
                  <a:tcPr/>
                </a:tc>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US" sz="1800">
                          <a:latin typeface="Arial Nova Cond Light"/>
                        </a:rPr>
                        <a:t>July 13, 2023</a:t>
                      </a:r>
                      <a:endParaRPr lang="en-US" sz="1800" dirty="0">
                        <a:latin typeface="Arial Nova Cond Light"/>
                      </a:endParaRPr>
                    </a:p>
                  </a:txBody>
                  <a:tcPr/>
                </a:tc>
                <a:extLst>
                  <a:ext uri="{0D108BD9-81ED-4DB2-BD59-A6C34878D82A}">
                    <a16:rowId xmlns:a16="http://schemas.microsoft.com/office/drawing/2014/main" val="178441597"/>
                  </a:ext>
                </a:extLst>
              </a:tr>
              <a:tr h="431659">
                <a:tc>
                  <a:txBody>
                    <a:bodyPr/>
                    <a:lstStyle/>
                    <a:p>
                      <a:r>
                        <a:rPr lang="en-US" sz="1800" dirty="0">
                          <a:latin typeface="Arial Nova Cond Light"/>
                        </a:rPr>
                        <a:t>Board – Present Financial Plan(s)</a:t>
                      </a:r>
                    </a:p>
                  </a:txBody>
                  <a:tcPr/>
                </a:tc>
                <a:tc>
                  <a:txBody>
                    <a:bodyPr/>
                    <a:lstStyle/>
                    <a:p>
                      <a:r>
                        <a:rPr lang="en-US" sz="1800">
                          <a:latin typeface="Arial Nova Cond Light"/>
                        </a:rPr>
                        <a:t>Aug. – Sept. 2023</a:t>
                      </a:r>
                      <a:endParaRPr lang="en-US" sz="1800" dirty="0">
                        <a:latin typeface="Arial Nova Cond Light"/>
                      </a:endParaRPr>
                    </a:p>
                  </a:txBody>
                  <a:tcPr/>
                </a:tc>
                <a:extLst>
                  <a:ext uri="{0D108BD9-81ED-4DB2-BD59-A6C34878D82A}">
                    <a16:rowId xmlns:a16="http://schemas.microsoft.com/office/drawing/2014/main" val="1161895021"/>
                  </a:ext>
                </a:extLst>
              </a:tr>
              <a:tr h="431659">
                <a:tc>
                  <a:txBody>
                    <a:bodyPr/>
                    <a:lstStyle/>
                    <a:p>
                      <a:r>
                        <a:rPr lang="en-US" sz="1800" dirty="0">
                          <a:latin typeface="Arial Nova Cond Light"/>
                        </a:rPr>
                        <a:t>District’s Public Outreach Workshop</a:t>
                      </a:r>
                    </a:p>
                  </a:txBody>
                  <a:tcPr/>
                </a:tc>
                <a:tc>
                  <a:txBody>
                    <a:bodyPr/>
                    <a:lstStyle/>
                    <a:p>
                      <a:r>
                        <a:rPr lang="en-US" sz="1800" dirty="0">
                          <a:latin typeface="Arial Nova Cond Light"/>
                        </a:rPr>
                        <a:t>Sept. or Oct. 2023</a:t>
                      </a:r>
                    </a:p>
                  </a:txBody>
                  <a:tcPr/>
                </a:tc>
                <a:extLst>
                  <a:ext uri="{0D108BD9-81ED-4DB2-BD59-A6C34878D82A}">
                    <a16:rowId xmlns:a16="http://schemas.microsoft.com/office/drawing/2014/main" val="1704464712"/>
                  </a:ext>
                </a:extLst>
              </a:tr>
              <a:tr h="431659">
                <a:tc>
                  <a:txBody>
                    <a:bodyPr/>
                    <a:lstStyle/>
                    <a:p>
                      <a:r>
                        <a:rPr lang="en-US" sz="1800" dirty="0">
                          <a:latin typeface="Arial Nova Cond Light"/>
                        </a:rPr>
                        <a:t>Board – Rate Authorization</a:t>
                      </a:r>
                    </a:p>
                  </a:txBody>
                  <a:tcPr/>
                </a:tc>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US" sz="1800" dirty="0">
                          <a:latin typeface="Arial Nova Cond Light"/>
                        </a:rPr>
                        <a:t>Oct. 19, 2023</a:t>
                      </a:r>
                    </a:p>
                  </a:txBody>
                  <a:tcPr/>
                </a:tc>
                <a:extLst>
                  <a:ext uri="{0D108BD9-81ED-4DB2-BD59-A6C34878D82A}">
                    <a16:rowId xmlns:a16="http://schemas.microsoft.com/office/drawing/2014/main" val="4025359074"/>
                  </a:ext>
                </a:extLst>
              </a:tr>
              <a:tr h="431659">
                <a:tc>
                  <a:txBody>
                    <a:bodyPr/>
                    <a:lstStyle/>
                    <a:p>
                      <a:r>
                        <a:rPr lang="en-US" sz="1800" dirty="0">
                          <a:latin typeface="Arial Nova Cond Light"/>
                        </a:rPr>
                        <a:t>Prop 218 Notice Mailed</a:t>
                      </a:r>
                    </a:p>
                  </a:txBody>
                  <a:tcPr/>
                </a:tc>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US" sz="1800" dirty="0">
                          <a:latin typeface="Arial Nova Cond Light"/>
                        </a:rPr>
                        <a:t>Dec. 1, 2023</a:t>
                      </a:r>
                    </a:p>
                  </a:txBody>
                  <a:tcPr/>
                </a:tc>
                <a:extLst>
                  <a:ext uri="{0D108BD9-81ED-4DB2-BD59-A6C34878D82A}">
                    <a16:rowId xmlns:a16="http://schemas.microsoft.com/office/drawing/2014/main" val="3717363425"/>
                  </a:ext>
                </a:extLst>
              </a:tr>
              <a:tr h="431659">
                <a:tc>
                  <a:txBody>
                    <a:bodyPr/>
                    <a:lstStyle/>
                    <a:p>
                      <a:r>
                        <a:rPr lang="en-US" sz="1800" dirty="0">
                          <a:latin typeface="Arial Nova Cond Light"/>
                        </a:rPr>
                        <a:t>Final Report</a:t>
                      </a:r>
                    </a:p>
                  </a:txBody>
                  <a:tcPr/>
                </a:tc>
                <a:tc>
                  <a:txBody>
                    <a:bodyPr/>
                    <a:lstStyle/>
                    <a:p>
                      <a:r>
                        <a:rPr lang="en-US" sz="1800" dirty="0">
                          <a:latin typeface="Arial Nova Cond Light"/>
                        </a:rPr>
                        <a:t>Dec. 20, 2023</a:t>
                      </a:r>
                    </a:p>
                  </a:txBody>
                  <a:tcPr/>
                </a:tc>
                <a:extLst>
                  <a:ext uri="{0D108BD9-81ED-4DB2-BD59-A6C34878D82A}">
                    <a16:rowId xmlns:a16="http://schemas.microsoft.com/office/drawing/2014/main" val="2263820598"/>
                  </a:ext>
                </a:extLst>
              </a:tr>
              <a:tr h="431659">
                <a:tc>
                  <a:txBody>
                    <a:bodyPr/>
                    <a:lstStyle/>
                    <a:p>
                      <a:r>
                        <a:rPr lang="en-US" sz="1800">
                          <a:latin typeface="Arial Nova Cond Light"/>
                        </a:rPr>
                        <a:t>Public Hearing</a:t>
                      </a:r>
                      <a:endParaRPr lang="en-US" sz="1800" dirty="0">
                        <a:latin typeface="Arial Nova Cond Light"/>
                      </a:endParaRPr>
                    </a:p>
                  </a:txBody>
                  <a:tcPr/>
                </a:tc>
                <a:tc>
                  <a:txBody>
                    <a:bodyPr/>
                    <a:lstStyle/>
                    <a:p>
                      <a:r>
                        <a:rPr lang="en-US" sz="1800" dirty="0">
                          <a:latin typeface="Arial Nova Cond Light"/>
                        </a:rPr>
                        <a:t>Jan. 18, 2024</a:t>
                      </a:r>
                    </a:p>
                  </a:txBody>
                  <a:tcPr/>
                </a:tc>
                <a:extLst>
                  <a:ext uri="{0D108BD9-81ED-4DB2-BD59-A6C34878D82A}">
                    <a16:rowId xmlns:a16="http://schemas.microsoft.com/office/drawing/2014/main" val="219718690"/>
                  </a:ext>
                </a:extLst>
              </a:tr>
              <a:tr h="431659">
                <a:tc>
                  <a:txBody>
                    <a:bodyPr/>
                    <a:lstStyle/>
                    <a:p>
                      <a:r>
                        <a:rPr lang="en-US" sz="1800">
                          <a:latin typeface="Arial Nova Cond Light"/>
                        </a:rPr>
                        <a:t>Rates Effective</a:t>
                      </a:r>
                      <a:endParaRPr lang="en-US" sz="1800" dirty="0">
                        <a:latin typeface="Arial Nova Cond Light"/>
                      </a:endParaRPr>
                    </a:p>
                  </a:txBody>
                  <a:tcPr/>
                </a:tc>
                <a:tc>
                  <a:txBody>
                    <a:bodyPr/>
                    <a:lstStyle/>
                    <a:p>
                      <a:r>
                        <a:rPr lang="en-US" sz="1800" dirty="0">
                          <a:latin typeface="Arial Nova Cond Light"/>
                        </a:rPr>
                        <a:t>Feb. 1, 2024</a:t>
                      </a:r>
                    </a:p>
                  </a:txBody>
                  <a:tcPr/>
                </a:tc>
                <a:extLst>
                  <a:ext uri="{0D108BD9-81ED-4DB2-BD59-A6C34878D82A}">
                    <a16:rowId xmlns:a16="http://schemas.microsoft.com/office/drawing/2014/main" val="1820683501"/>
                  </a:ext>
                </a:extLst>
              </a:tr>
            </a:tbl>
          </a:graphicData>
        </a:graphic>
      </p:graphicFrame>
    </p:spTree>
    <p:extLst>
      <p:ext uri="{BB962C8B-B14F-4D97-AF65-F5344CB8AC3E}">
        <p14:creationId xmlns:p14="http://schemas.microsoft.com/office/powerpoint/2010/main" val="2976990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4"/>
          <p:cNvSpPr txBox="1">
            <a:spLocks noGrp="1"/>
          </p:cNvSpPr>
          <p:nvPr>
            <p:ph type="title"/>
          </p:nvPr>
        </p:nvSpPr>
        <p:spPr>
          <a:xfrm>
            <a:off x="0" y="0"/>
            <a:ext cx="12192000" cy="1125600"/>
          </a:xfrm>
          <a:prstGeom prst="rect">
            <a:avLst/>
          </a:prstGeom>
          <a:solidFill>
            <a:schemeClr val="dk1"/>
          </a:solidFill>
          <a:ln>
            <a:noFill/>
          </a:ln>
        </p:spPr>
        <p:txBody>
          <a:bodyPr spcFirstLastPara="1" wrap="square" lIns="0" tIns="192000" rIns="0" bIns="0" anchor="ctr" anchorCtr="0">
            <a:noAutofit/>
          </a:bodyPr>
          <a:lstStyle/>
          <a:p>
            <a:pPr marL="857250" lvl="0" indent="0" algn="l" rtl="0">
              <a:lnSpc>
                <a:spcPct val="100000"/>
              </a:lnSpc>
              <a:spcBef>
                <a:spcPts val="0"/>
              </a:spcBef>
              <a:spcAft>
                <a:spcPts val="0"/>
              </a:spcAft>
              <a:buClr>
                <a:schemeClr val="dk1"/>
              </a:buClr>
              <a:buSzPts val="3600"/>
              <a:buFont typeface="Georgia"/>
              <a:buNone/>
            </a:pPr>
            <a:r>
              <a:rPr lang="en-US" dirty="0">
                <a:solidFill>
                  <a:schemeClr val="lt2"/>
                </a:solidFill>
              </a:rPr>
              <a:t>Scope &amp; Deliverables</a:t>
            </a:r>
            <a:endParaRPr dirty="0">
              <a:solidFill>
                <a:schemeClr val="lt2"/>
              </a:solidFill>
            </a:endParaRPr>
          </a:p>
        </p:txBody>
      </p:sp>
      <p:sp>
        <p:nvSpPr>
          <p:cNvPr id="720" name="Google Shape;720;p34"/>
          <p:cNvSpPr txBox="1">
            <a:spLocks noGrp="1"/>
          </p:cNvSpPr>
          <p:nvPr>
            <p:ph type="body" idx="1"/>
          </p:nvPr>
        </p:nvSpPr>
        <p:spPr>
          <a:xfrm>
            <a:off x="1003853" y="1645348"/>
            <a:ext cx="10413000" cy="4334095"/>
          </a:xfrm>
          <a:prstGeom prst="rect">
            <a:avLst/>
          </a:prstGeom>
          <a:noFill/>
          <a:ln>
            <a:noFill/>
          </a:ln>
        </p:spPr>
        <p:txBody>
          <a:bodyPr spcFirstLastPara="1" wrap="square" lIns="0" tIns="0" rIns="0" bIns="0" anchor="t" anchorCtr="0">
            <a:normAutofit/>
          </a:bodyPr>
          <a:lstStyle/>
          <a:p>
            <a:r>
              <a:rPr lang="en-US" sz="2800" dirty="0">
                <a:latin typeface="Arial Nova Cond Light" panose="020B0306020202020204" pitchFamily="34" charset="0"/>
              </a:rPr>
              <a:t>Scope</a:t>
            </a:r>
          </a:p>
          <a:p>
            <a:pPr lvl="1"/>
            <a:r>
              <a:rPr lang="en-US" sz="2600" dirty="0">
                <a:latin typeface="Arial Nova Cond Light" panose="020B0306020202020204" pitchFamily="34" charset="0"/>
              </a:rPr>
              <a:t>Pricing objectives workshop (this meeting)</a:t>
            </a:r>
          </a:p>
          <a:p>
            <a:pPr lvl="1"/>
            <a:r>
              <a:rPr lang="en-US" sz="2600" dirty="0">
                <a:latin typeface="Arial Nova Cond Light" panose="020B0306020202020204" pitchFamily="34" charset="0"/>
              </a:rPr>
              <a:t>Water &amp; wastewater financial plan, cost-of-service analysis, and rate study</a:t>
            </a:r>
          </a:p>
          <a:p>
            <a:pPr lvl="1"/>
            <a:r>
              <a:rPr lang="en-US" sz="2600" dirty="0">
                <a:latin typeface="Arial Nova Cond Light" panose="020B0306020202020204" pitchFamily="34" charset="0"/>
              </a:rPr>
              <a:t>Recommended water and wastewater rates for 5-yr period (FY2024 – FY2028)</a:t>
            </a:r>
          </a:p>
          <a:p>
            <a:pPr lvl="1"/>
            <a:r>
              <a:rPr lang="en-US" sz="2600">
                <a:latin typeface="Arial Nova Cond Light" panose="020B0306020202020204" pitchFamily="34" charset="0"/>
              </a:rPr>
              <a:t>Two options</a:t>
            </a:r>
            <a:r>
              <a:rPr lang="en-US" sz="2600" dirty="0">
                <a:latin typeface="Arial Nova Cond Light" panose="020B0306020202020204" pitchFamily="34" charset="0"/>
              </a:rPr>
              <a:t> </a:t>
            </a:r>
            <a:r>
              <a:rPr lang="en-US" sz="2600">
                <a:latin typeface="Arial Nova Cond Light" panose="020B0306020202020204" pitchFamily="34" charset="0"/>
              </a:rPr>
              <a:t>for alternative </a:t>
            </a:r>
            <a:r>
              <a:rPr lang="en-US" sz="2600" dirty="0">
                <a:latin typeface="Arial Nova Cond Light" panose="020B0306020202020204" pitchFamily="34" charset="0"/>
              </a:rPr>
              <a:t>water rate structures</a:t>
            </a:r>
          </a:p>
          <a:p>
            <a:r>
              <a:rPr lang="en-US" sz="2800" dirty="0">
                <a:latin typeface="Arial Nova Cond Light" panose="020B0306020202020204" pitchFamily="34" charset="0"/>
              </a:rPr>
              <a:t>Deliverables</a:t>
            </a:r>
          </a:p>
          <a:p>
            <a:pPr lvl="1"/>
            <a:r>
              <a:rPr lang="en-US" sz="2600" dirty="0">
                <a:latin typeface="Arial Nova Cond Light" panose="020B0306020202020204" pitchFamily="34" charset="0"/>
              </a:rPr>
              <a:t>Final report documenting rate study</a:t>
            </a:r>
          </a:p>
          <a:p>
            <a:pPr lvl="1"/>
            <a:r>
              <a:rPr lang="en-US" sz="2600" dirty="0">
                <a:latin typeface="Arial Nova Cond Light" panose="020B0306020202020204" pitchFamily="34" charset="0"/>
              </a:rPr>
              <a:t>Final rate model in Microsoft Excel</a:t>
            </a:r>
          </a:p>
        </p:txBody>
      </p:sp>
      <p:sp>
        <p:nvSpPr>
          <p:cNvPr id="721" name="Google Shape;721;p34"/>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23B40"/>
              </a:buClr>
              <a:buSzPts val="800"/>
              <a:buFont typeface="Arial"/>
              <a:buNone/>
              <a:tabLst/>
              <a:defRPr/>
            </a:pPr>
            <a:fld id="{00000000-1234-1234-1234-123412341234}" type="slidenum">
              <a:rPr kumimoji="0" lang="en-US" sz="800" b="1" i="0" u="none" strike="noStrike" kern="0" cap="none" spc="0" normalizeH="0" baseline="0" noProof="0">
                <a:ln>
                  <a:noFill/>
                </a:ln>
                <a:solidFill>
                  <a:schemeClr val="tx2"/>
                </a:solidFill>
                <a:effectLst/>
                <a:uLnTx/>
                <a:uFillTx/>
                <a:ea typeface="Arial"/>
                <a:sym typeface="Arial"/>
              </a:rPr>
              <a:pPr marL="0" marR="0" lvl="0" indent="0" algn="ctr" defTabSz="914400" rtl="0" eaLnBrk="1" fontAlgn="auto" latinLnBrk="0" hangingPunct="1">
                <a:lnSpc>
                  <a:spcPct val="100000"/>
                </a:lnSpc>
                <a:spcBef>
                  <a:spcPts val="0"/>
                </a:spcBef>
                <a:spcAft>
                  <a:spcPts val="0"/>
                </a:spcAft>
                <a:buClr>
                  <a:srgbClr val="023B40"/>
                </a:buClr>
                <a:buSzPts val="800"/>
                <a:buFont typeface="Arial"/>
                <a:buNone/>
                <a:tabLst/>
                <a:defRPr/>
              </a:pPr>
              <a:t>23</a:t>
            </a:fld>
            <a:endParaRPr kumimoji="0" sz="800" b="1" i="0" u="none" strike="noStrike" kern="0" cap="none" spc="0" normalizeH="0" baseline="0" noProof="0" dirty="0">
              <a:ln>
                <a:noFill/>
              </a:ln>
              <a:solidFill>
                <a:schemeClr val="tx2"/>
              </a:solidFill>
              <a:effectLst/>
              <a:uLnTx/>
              <a:uFillTx/>
              <a:ea typeface="Arial"/>
              <a:sym typeface="Arial"/>
            </a:endParaRPr>
          </a:p>
        </p:txBody>
      </p:sp>
    </p:spTree>
    <p:extLst>
      <p:ext uri="{BB962C8B-B14F-4D97-AF65-F5344CB8AC3E}">
        <p14:creationId xmlns:p14="http://schemas.microsoft.com/office/powerpoint/2010/main" val="1021492965"/>
      </p:ext>
    </p:extLst>
  </p:cSld>
  <p:clrMapOvr>
    <a:masterClrMapping/>
  </p:clrMapOvr>
  <mc:AlternateContent xmlns:mc="http://schemas.openxmlformats.org/markup-compatibility/2006" xmlns:p14="http://schemas.microsoft.com/office/powerpoint/2010/main">
    <mc:Choice Requires="p14">
      <p:transition spd="slow" p14:dur="2000" advTm="38774"/>
    </mc:Choice>
    <mc:Fallback xmlns="">
      <p:transition spd="slow" advTm="3877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37"/>
          <p:cNvSpPr/>
          <p:nvPr/>
        </p:nvSpPr>
        <p:spPr>
          <a:xfrm>
            <a:off x="1" y="-1"/>
            <a:ext cx="12191999" cy="6858000"/>
          </a:xfrm>
          <a:prstGeom prst="rect">
            <a:avLst/>
          </a:prstGeom>
          <a:solidFill>
            <a:schemeClr val="dk1"/>
          </a:solidFill>
          <a:ln>
            <a:noFill/>
          </a:ln>
          <a:effectLst>
            <a:outerShdw blurRad="38100" dist="12700" dir="5400000" algn="ctr" rotWithShape="0">
              <a:srgbClr val="000000">
                <a:alpha val="14901"/>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dirty="0">
              <a:solidFill>
                <a:srgbClr val="023B40"/>
              </a:solidFill>
              <a:latin typeface="Arial Nova Cond Light" panose="020B0306020202020204" pitchFamily="34" charset="0"/>
              <a:sym typeface="Arial"/>
            </a:endParaRPr>
          </a:p>
        </p:txBody>
      </p:sp>
      <p:sp>
        <p:nvSpPr>
          <p:cNvPr id="743" name="Google Shape;743;p37"/>
          <p:cNvSpPr txBox="1"/>
          <p:nvPr/>
        </p:nvSpPr>
        <p:spPr>
          <a:xfrm>
            <a:off x="1019175" y="5086237"/>
            <a:ext cx="4900985" cy="282597"/>
          </a:xfrm>
          <a:prstGeom prst="rect">
            <a:avLst/>
          </a:prstGeom>
          <a:noFill/>
          <a:ln>
            <a:noFill/>
          </a:ln>
        </p:spPr>
        <p:txBody>
          <a:bodyPr spcFirstLastPara="1" wrap="square" lIns="0" tIns="0" rIns="0" bIns="0" anchor="t" anchorCtr="0">
            <a:noAutofit/>
          </a:bodyPr>
          <a:lstStyle/>
          <a:p>
            <a:pPr marL="0" marR="0" lvl="0" indent="0" algn="l" rtl="0">
              <a:lnSpc>
                <a:spcPct val="75000"/>
              </a:lnSpc>
              <a:spcBef>
                <a:spcPts val="0"/>
              </a:spcBef>
              <a:spcAft>
                <a:spcPts val="0"/>
              </a:spcAft>
              <a:buClr>
                <a:schemeClr val="dk1"/>
              </a:buClr>
              <a:buSzPts val="2000"/>
              <a:buFont typeface="Bebas Neue"/>
              <a:buNone/>
            </a:pPr>
            <a:endParaRPr sz="2000" b="0" i="0" u="none" strike="noStrike" cap="none" dirty="0">
              <a:solidFill>
                <a:srgbClr val="FFFFFF"/>
              </a:solidFill>
              <a:latin typeface="Arial Nova Cond Light" panose="020B0306020202020204" pitchFamily="34" charset="0"/>
              <a:sym typeface="Arial"/>
            </a:endParaRPr>
          </a:p>
        </p:txBody>
      </p:sp>
      <p:sp>
        <p:nvSpPr>
          <p:cNvPr id="744" name="Google Shape;744;p37"/>
          <p:cNvSpPr txBox="1">
            <a:spLocks noGrp="1"/>
          </p:cNvSpPr>
          <p:nvPr>
            <p:ph type="body" idx="1"/>
          </p:nvPr>
        </p:nvSpPr>
        <p:spPr>
          <a:xfrm>
            <a:off x="0" y="947451"/>
            <a:ext cx="12192000" cy="4557999"/>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2"/>
              </a:buClr>
              <a:buSzPts val="8800"/>
              <a:buNone/>
            </a:pPr>
            <a:r>
              <a:rPr lang="en-US"/>
              <a:t>Thank you!</a:t>
            </a:r>
            <a:endParaRPr/>
          </a:p>
        </p:txBody>
      </p:sp>
      <p:pic>
        <p:nvPicPr>
          <p:cNvPr id="745" name="Google Shape;745;p37" descr="A picture containing object, clock, sitting, computer&#10;&#10;Description automatically generated"/>
          <p:cNvPicPr preferRelativeResize="0"/>
          <p:nvPr/>
        </p:nvPicPr>
        <p:blipFill rotWithShape="1">
          <a:blip r:embed="rId3">
            <a:alphaModFix/>
          </a:blip>
          <a:srcRect/>
          <a:stretch/>
        </p:blipFill>
        <p:spPr>
          <a:xfrm>
            <a:off x="4600811" y="5086237"/>
            <a:ext cx="2638698" cy="428591"/>
          </a:xfrm>
          <a:prstGeom prst="rect">
            <a:avLst/>
          </a:prstGeom>
          <a:noFill/>
          <a:ln>
            <a:noFill/>
          </a:ln>
        </p:spPr>
      </p:pic>
      <p:sp>
        <p:nvSpPr>
          <p:cNvPr id="746" name="Google Shape;746;p37"/>
          <p:cNvSpPr txBox="1"/>
          <p:nvPr/>
        </p:nvSpPr>
        <p:spPr>
          <a:xfrm>
            <a:off x="4600811" y="5593924"/>
            <a:ext cx="2638698" cy="519840"/>
          </a:xfrm>
          <a:prstGeom prst="rect">
            <a:avLst/>
          </a:prstGeom>
          <a:noFill/>
          <a:ln>
            <a:noFill/>
          </a:ln>
        </p:spPr>
        <p:txBody>
          <a:bodyPr spcFirstLastPara="1" wrap="square" lIns="0" tIns="0" rIns="0" bIns="0" anchor="t" anchorCtr="0">
            <a:noAutofit/>
          </a:bodyPr>
          <a:lstStyle/>
          <a:p>
            <a:pPr marL="0" marR="0" lvl="0" indent="0" algn="ctr" rtl="0">
              <a:lnSpc>
                <a:spcPct val="114000"/>
              </a:lnSpc>
              <a:spcBef>
                <a:spcPts val="0"/>
              </a:spcBef>
              <a:spcAft>
                <a:spcPts val="0"/>
              </a:spcAft>
              <a:buClr>
                <a:srgbClr val="3DCCD5"/>
              </a:buClr>
              <a:buSzPts val="2000"/>
              <a:buFont typeface="Arial"/>
              <a:buNone/>
            </a:pPr>
            <a:r>
              <a:rPr lang="en-US" sz="2000" i="0" u="none" strike="noStrike" cap="none" dirty="0">
                <a:solidFill>
                  <a:schemeClr val="tx2"/>
                </a:solidFill>
                <a:latin typeface="Arial Nova Cond" panose="020B0506020202020204" pitchFamily="34" charset="0"/>
                <a:sym typeface="Arial"/>
              </a:rPr>
              <a:t>www.Raftelis.com </a:t>
            </a:r>
            <a:endParaRPr sz="2000" i="0" u="none" strike="noStrike" cap="none" dirty="0">
              <a:solidFill>
                <a:schemeClr val="tx2"/>
              </a:solidFill>
              <a:latin typeface="Arial Nova Cond" panose="020B0506020202020204" pitchFamily="34" charset="0"/>
              <a:sym typeface="Arial"/>
            </a:endParaRPr>
          </a:p>
          <a:p>
            <a:pPr marL="0" marR="0" lvl="0" indent="0" algn="l" rtl="0">
              <a:lnSpc>
                <a:spcPct val="114000"/>
              </a:lnSpc>
              <a:spcBef>
                <a:spcPts val="0"/>
              </a:spcBef>
              <a:spcAft>
                <a:spcPts val="0"/>
              </a:spcAft>
              <a:buClr>
                <a:srgbClr val="FEFFFF"/>
              </a:buClr>
              <a:buSzPts val="2000"/>
              <a:buFont typeface="Arial"/>
              <a:buNone/>
            </a:pPr>
            <a:endParaRPr dirty="0">
              <a:latin typeface="Arial Nova Cond" panose="020B0506020202020204" pitchFamily="34" charset="0"/>
            </a:endParaRPr>
          </a:p>
        </p:txBody>
      </p:sp>
      <p:sp>
        <p:nvSpPr>
          <p:cNvPr id="747" name="Google Shape;747;p37"/>
          <p:cNvSpPr txBox="1"/>
          <p:nvPr/>
        </p:nvSpPr>
        <p:spPr>
          <a:xfrm>
            <a:off x="1" y="6432551"/>
            <a:ext cx="1003852"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EFFFF"/>
              </a:buClr>
              <a:buSzPts val="800"/>
              <a:buFont typeface="Arial"/>
              <a:buNone/>
            </a:pPr>
            <a:fld id="{00000000-1234-1234-1234-123412341234}" type="slidenum">
              <a:rPr lang="en-US" sz="800" b="1" i="0" u="none" strike="noStrike" cap="none">
                <a:solidFill>
                  <a:srgbClr val="FEFFFF"/>
                </a:solidFill>
                <a:latin typeface="Arial Nova Cond Light" panose="020B0306020202020204" pitchFamily="34" charset="0"/>
                <a:sym typeface="Arial"/>
              </a:rPr>
              <a:t>24</a:t>
            </a:fld>
            <a:endParaRPr sz="800" b="1" i="0" u="none" strike="noStrike" cap="none" dirty="0">
              <a:solidFill>
                <a:srgbClr val="FEFFFF"/>
              </a:solidFill>
              <a:latin typeface="Arial Nova Cond Light" panose="020B0306020202020204" pitchFamily="34" charset="0"/>
              <a:sym typeface="Arial"/>
            </a:endParaRPr>
          </a:p>
        </p:txBody>
      </p:sp>
      <p:sp>
        <p:nvSpPr>
          <p:cNvPr id="2" name="Slide Number Placeholder 1">
            <a:extLst>
              <a:ext uri="{FF2B5EF4-FFF2-40B4-BE49-F238E27FC236}">
                <a16:creationId xmlns:a16="http://schemas.microsoft.com/office/drawing/2014/main" id="{F9BA7331-FFC1-4007-2032-353E584D383C}"/>
              </a:ext>
            </a:extLst>
          </p:cNvPr>
          <p:cNvSpPr>
            <a:spLocks noGrp="1"/>
          </p:cNvSpPr>
          <p:nvPr>
            <p:ph type="sldNum" idx="12"/>
          </p:nvPr>
        </p:nvSpPr>
        <p:spPr/>
        <p:txBody>
          <a:bodyPr/>
          <a:lstStyle/>
          <a:p>
            <a:fld id="{00000000-1234-1234-1234-123412341234}" type="slidenum">
              <a:rPr lang="en-US" smtClean="0"/>
              <a:pPr/>
              <a:t>24</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285924-45F3-88D6-8676-BAD28008CAC9}"/>
              </a:ext>
            </a:extLst>
          </p:cNvPr>
          <p:cNvSpPr/>
          <p:nvPr/>
        </p:nvSpPr>
        <p:spPr>
          <a:xfrm>
            <a:off x="0" y="0"/>
            <a:ext cx="4945703" cy="6857999"/>
          </a:xfrm>
          <a:prstGeom prst="rect">
            <a:avLst/>
          </a:prstGeom>
          <a:solidFill>
            <a:schemeClr val="tx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latin typeface="Arial Nova Cond Light" panose="020B0306020202020204" pitchFamily="34" charset="0"/>
            </a:endParaRPr>
          </a:p>
        </p:txBody>
      </p:sp>
      <p:sp>
        <p:nvSpPr>
          <p:cNvPr id="4" name="Slide Number Placeholder 3">
            <a:extLst>
              <a:ext uri="{FF2B5EF4-FFF2-40B4-BE49-F238E27FC236}">
                <a16:creationId xmlns:a16="http://schemas.microsoft.com/office/drawing/2014/main" id="{0A275B26-DE5F-4B53-C139-6BCF45F092F4}"/>
              </a:ext>
            </a:extLst>
          </p:cNvPr>
          <p:cNvSpPr>
            <a:spLocks noGrp="1"/>
          </p:cNvSpPr>
          <p:nvPr>
            <p:ph type="sldNum" sz="quarter" idx="15"/>
          </p:nvPr>
        </p:nvSpPr>
        <p:spPr/>
        <p:txBody>
          <a:bodyPr/>
          <a:lstStyle/>
          <a:p>
            <a:fld id="{0969892B-6FB2-445D-B6A4-8332FBFF141C}" type="slidenum">
              <a:rPr lang="en-US" smtClean="0"/>
              <a:pPr/>
              <a:t>3</a:t>
            </a:fld>
            <a:endParaRPr lang="en-US" dirty="0"/>
          </a:p>
        </p:txBody>
      </p:sp>
      <p:sp>
        <p:nvSpPr>
          <p:cNvPr id="6" name="Google Shape;400;p6">
            <a:extLst>
              <a:ext uri="{FF2B5EF4-FFF2-40B4-BE49-F238E27FC236}">
                <a16:creationId xmlns:a16="http://schemas.microsoft.com/office/drawing/2014/main" id="{3F455C0D-EC8F-16B4-BC25-3543EE63696B}"/>
              </a:ext>
            </a:extLst>
          </p:cNvPr>
          <p:cNvSpPr txBox="1">
            <a:spLocks/>
          </p:cNvSpPr>
          <p:nvPr/>
        </p:nvSpPr>
        <p:spPr>
          <a:xfrm>
            <a:off x="5184732" y="1521394"/>
            <a:ext cx="6860525" cy="511009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1000"/>
              </a:spcBef>
              <a:spcAft>
                <a:spcPts val="0"/>
              </a:spcAft>
              <a:buClr>
                <a:srgbClr val="3DCCD5"/>
              </a:buClr>
              <a:buSzPts val="2400"/>
              <a:buFont typeface="Arial"/>
              <a:buChar char="•"/>
              <a:defRPr sz="2400" b="0" i="0" u="none" strike="noStrike" cap="none">
                <a:solidFill>
                  <a:schemeClr val="dk1"/>
                </a:solidFill>
                <a:latin typeface="Arial Nova Cond Light" panose="020B0306020202020204" pitchFamily="34" charset="0"/>
                <a:ea typeface="Arial"/>
                <a:cs typeface="Arial"/>
                <a:sym typeface="Arial"/>
              </a:defRPr>
            </a:lvl1pPr>
            <a:lvl2pPr marL="914400" marR="0" lvl="1" indent="-368300" algn="l" rtl="0">
              <a:lnSpc>
                <a:spcPct val="100000"/>
              </a:lnSpc>
              <a:spcBef>
                <a:spcPts val="500"/>
              </a:spcBef>
              <a:spcAft>
                <a:spcPts val="0"/>
              </a:spcAft>
              <a:buClr>
                <a:srgbClr val="3DCCD5"/>
              </a:buClr>
              <a:buSzPts val="2200"/>
              <a:buFont typeface="Calibri"/>
              <a:buChar char="›"/>
              <a:defRPr sz="2200" b="0" i="0" u="none" strike="noStrike" cap="none">
                <a:solidFill>
                  <a:schemeClr val="dk1"/>
                </a:solidFill>
                <a:latin typeface="Arial"/>
                <a:ea typeface="Arial"/>
                <a:cs typeface="Arial"/>
                <a:sym typeface="Arial"/>
              </a:defRPr>
            </a:lvl2pPr>
            <a:lvl3pPr marL="1371600" marR="0" lvl="2" indent="-355600" algn="l" rtl="0">
              <a:lnSpc>
                <a:spcPct val="100000"/>
              </a:lnSpc>
              <a:spcBef>
                <a:spcPts val="500"/>
              </a:spcBef>
              <a:spcAft>
                <a:spcPts val="0"/>
              </a:spcAft>
              <a:buClr>
                <a:srgbClr val="3DCCD5"/>
              </a:buClr>
              <a:buSzPts val="2000"/>
              <a:buFont typeface="Calibri"/>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500"/>
              </a:spcBef>
              <a:spcAft>
                <a:spcPts val="0"/>
              </a:spcAft>
              <a:buClr>
                <a:srgbClr val="3DCCD5"/>
              </a:buClr>
              <a:buSzPts val="2000"/>
              <a:buFont typeface="Calibri"/>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500"/>
              </a:spcBef>
              <a:spcAft>
                <a:spcPts val="0"/>
              </a:spcAft>
              <a:buClr>
                <a:srgbClr val="3DCCD5"/>
              </a:buClr>
              <a:buSzPts val="2000"/>
              <a:buFont typeface="Calibri"/>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7965" indent="-227965">
              <a:spcAft>
                <a:spcPts val="800"/>
              </a:spcAft>
              <a:buFont typeface="Proxima Nova Semibold"/>
              <a:buChar char="•"/>
            </a:pPr>
            <a:r>
              <a:rPr lang="en-US" sz="3200" dirty="0">
                <a:latin typeface="Arial Nova Cond"/>
                <a:ea typeface="Proxima Nova Semibold"/>
                <a:cs typeface="Proxima Nova Semibold"/>
                <a:sym typeface="Proxima Nova Semibold"/>
              </a:rPr>
              <a:t>How Utilities are Funded</a:t>
            </a:r>
            <a:endParaRPr lang="en-US" sz="3200" dirty="0">
              <a:latin typeface="Arial Nova Cond"/>
              <a:ea typeface="Proxima Nova Semibold"/>
              <a:cs typeface="Proxima Nova Semibold"/>
            </a:endParaRPr>
          </a:p>
          <a:p>
            <a:pPr marL="227965" indent="-227965">
              <a:spcAft>
                <a:spcPts val="800"/>
              </a:spcAft>
              <a:buFont typeface="Proxima Nova Semibold"/>
              <a:buChar char="•"/>
            </a:pPr>
            <a:r>
              <a:rPr lang="en-US" sz="3200" dirty="0">
                <a:latin typeface="Arial Nova Cond"/>
                <a:ea typeface="Proxima Nova Semibold"/>
                <a:cs typeface="Proxima Nova Semibold"/>
                <a:sym typeface="Proxima Nova Semibold"/>
              </a:rPr>
              <a:t>Utility Rate Studies</a:t>
            </a:r>
            <a:endParaRPr lang="en-US" sz="3200" dirty="0">
              <a:latin typeface="Arial Nova Cond"/>
              <a:ea typeface="Proxima Nova Semibold"/>
              <a:cs typeface="Proxima Nova Semibold"/>
            </a:endParaRPr>
          </a:p>
          <a:p>
            <a:pPr marL="227965" indent="-227965">
              <a:spcAft>
                <a:spcPts val="800"/>
              </a:spcAft>
              <a:buFont typeface="Proxima Nova Semibold"/>
              <a:buChar char="•"/>
            </a:pPr>
            <a:r>
              <a:rPr lang="en-US" sz="3200" dirty="0">
                <a:latin typeface="Arial Nova Cond"/>
                <a:ea typeface="Proxima Nova Semibold"/>
                <a:cs typeface="Proxima Nova Semibold"/>
                <a:sym typeface="Proxima Nova Semibold"/>
              </a:rPr>
              <a:t>Cost of Service Analysis &amp; Rate Design</a:t>
            </a:r>
            <a:endParaRPr lang="en-US" sz="3200" dirty="0">
              <a:latin typeface="Arial Nova Cond" panose="020B0506020202020204" pitchFamily="34" charset="0"/>
              <a:ea typeface="Proxima Nova Semibold"/>
              <a:cs typeface="Proxima Nova Semibold"/>
            </a:endParaRPr>
          </a:p>
          <a:p>
            <a:pPr marL="227965" indent="-227965">
              <a:spcAft>
                <a:spcPts val="800"/>
              </a:spcAft>
              <a:buFont typeface="Proxima Nova Semibold"/>
              <a:buChar char="•"/>
            </a:pPr>
            <a:r>
              <a:rPr lang="en-US" sz="3200" dirty="0">
                <a:latin typeface="Arial Nova Cond"/>
                <a:ea typeface="Proxima Nova Semibold"/>
                <a:cs typeface="Proxima Nova Semibold"/>
                <a:sym typeface="Proxima Nova Semibold"/>
              </a:rPr>
              <a:t>Rate Approval Process</a:t>
            </a:r>
          </a:p>
          <a:p>
            <a:pPr marL="227965" indent="-227965">
              <a:spcAft>
                <a:spcPts val="800"/>
              </a:spcAft>
              <a:buFont typeface="Proxima Nova Semibold"/>
              <a:buChar char="•"/>
            </a:pPr>
            <a:r>
              <a:rPr lang="en-US" sz="3200" dirty="0">
                <a:latin typeface="Arial Nova Cond"/>
                <a:ea typeface="Proxima Nova Semibold"/>
                <a:cs typeface="Proxima Nova Semibold"/>
                <a:sym typeface="Proxima Nova Semibold"/>
              </a:rPr>
              <a:t>Pricing Objectives</a:t>
            </a:r>
            <a:endParaRPr lang="en-US" sz="2800" dirty="0">
              <a:latin typeface="Arial Nova Cond"/>
              <a:ea typeface="Proxima Nova Semibold"/>
              <a:cs typeface="Proxima Nova Semibold"/>
            </a:endParaRPr>
          </a:p>
        </p:txBody>
      </p:sp>
      <p:sp>
        <p:nvSpPr>
          <p:cNvPr id="7" name="Google Shape;362;p5">
            <a:extLst>
              <a:ext uri="{FF2B5EF4-FFF2-40B4-BE49-F238E27FC236}">
                <a16:creationId xmlns:a16="http://schemas.microsoft.com/office/drawing/2014/main" id="{AB55E268-5C18-F94D-A2A0-F48673A312DB}"/>
              </a:ext>
            </a:extLst>
          </p:cNvPr>
          <p:cNvSpPr txBox="1"/>
          <p:nvPr/>
        </p:nvSpPr>
        <p:spPr>
          <a:xfrm>
            <a:off x="-104384" y="1354380"/>
            <a:ext cx="4945703" cy="1602005"/>
          </a:xfrm>
          <a:prstGeom prst="rect">
            <a:avLst/>
          </a:prstGeom>
          <a:noFill/>
          <a:ln>
            <a:noFill/>
          </a:ln>
        </p:spPr>
        <p:txBody>
          <a:bodyPr spcFirstLastPara="1" wrap="square" lIns="91425" tIns="45700" rIns="91425" bIns="45700" anchor="ctr" anchorCtr="0">
            <a:noAutofit/>
          </a:bodyPr>
          <a:lstStyle/>
          <a:p>
            <a:pPr algn="ctr" defTabSz="914330">
              <a:defRPr/>
            </a:pPr>
            <a:r>
              <a:rPr lang="en-US" sz="4800" b="1" kern="1200" dirty="0">
                <a:solidFill>
                  <a:srgbClr val="FEFFFF"/>
                </a:solidFill>
                <a:latin typeface="Georgia"/>
                <a:ea typeface="+mn-ea"/>
                <a:cs typeface="+mn-cs"/>
                <a:sym typeface="Georgia"/>
              </a:rPr>
              <a:t>Key Focus Areas</a:t>
            </a:r>
            <a:endParaRPr lang="en-US" sz="4800" dirty="0">
              <a:latin typeface="Arial Nova Cond Light" panose="020B0306020202020204" pitchFamily="34" charset="0"/>
              <a:ea typeface="+mn-ea"/>
              <a:cs typeface="+mn-cs"/>
            </a:endParaRPr>
          </a:p>
        </p:txBody>
      </p:sp>
      <p:pic>
        <p:nvPicPr>
          <p:cNvPr id="8" name="Picture 7" descr="A blue and black logo&#10;&#10;Description automatically generated with low confidence">
            <a:extLst>
              <a:ext uri="{FF2B5EF4-FFF2-40B4-BE49-F238E27FC236}">
                <a16:creationId xmlns:a16="http://schemas.microsoft.com/office/drawing/2014/main" id="{DB8EC507-3363-61CC-8269-158B80A23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789" y="5279109"/>
            <a:ext cx="1363355" cy="1010093"/>
          </a:xfrm>
          <a:prstGeom prst="rect">
            <a:avLst/>
          </a:prstGeom>
        </p:spPr>
      </p:pic>
    </p:spTree>
    <p:extLst>
      <p:ext uri="{BB962C8B-B14F-4D97-AF65-F5344CB8AC3E}">
        <p14:creationId xmlns:p14="http://schemas.microsoft.com/office/powerpoint/2010/main" val="697402383"/>
      </p:ext>
    </p:extLst>
  </p:cSld>
  <p:clrMapOvr>
    <a:masterClrMapping/>
  </p:clrMapOvr>
  <mc:AlternateContent xmlns:mc="http://schemas.openxmlformats.org/markup-compatibility/2006" xmlns:p14="http://schemas.microsoft.com/office/powerpoint/2010/main">
    <mc:Choice Requires="p14">
      <p:transition spd="slow" p14:dur="2000" advTm="13546"/>
    </mc:Choice>
    <mc:Fallback xmlns="">
      <p:transition spd="slow" advTm="1354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
          <p:cNvSpPr txBox="1">
            <a:spLocks noGrp="1"/>
          </p:cNvSpPr>
          <p:nvPr>
            <p:ph type="title"/>
          </p:nvPr>
        </p:nvSpPr>
        <p:spPr>
          <a:xfrm>
            <a:off x="0" y="0"/>
            <a:ext cx="12192000" cy="1125600"/>
          </a:xfrm>
          <a:prstGeom prst="rect">
            <a:avLst/>
          </a:prstGeom>
          <a:solidFill>
            <a:schemeClr val="dk1"/>
          </a:solidFill>
          <a:ln>
            <a:noFill/>
          </a:ln>
        </p:spPr>
        <p:txBody>
          <a:bodyPr spcFirstLastPara="1" wrap="square" lIns="0" tIns="192000" rIns="0" bIns="0" anchor="ctr" anchorCtr="0">
            <a:noAutofit/>
          </a:bodyPr>
          <a:lstStyle/>
          <a:p>
            <a:pPr marL="857250" lvl="0" indent="0" algn="l" rtl="0">
              <a:lnSpc>
                <a:spcPct val="100000"/>
              </a:lnSpc>
              <a:spcBef>
                <a:spcPts val="0"/>
              </a:spcBef>
              <a:spcAft>
                <a:spcPts val="0"/>
              </a:spcAft>
              <a:buClr>
                <a:schemeClr val="dk1"/>
              </a:buClr>
              <a:buSzPts val="3600"/>
              <a:buFont typeface="Georgia"/>
              <a:buNone/>
            </a:pPr>
            <a:r>
              <a:rPr lang="en-US" sz="3200">
                <a:solidFill>
                  <a:schemeClr val="lt2"/>
                </a:solidFill>
              </a:rPr>
              <a:t>Funding a Utility Enterprise</a:t>
            </a:r>
            <a:endParaRPr sz="3200">
              <a:solidFill>
                <a:schemeClr val="lt2"/>
              </a:solidFill>
            </a:endParaRPr>
          </a:p>
        </p:txBody>
      </p:sp>
      <p:sp>
        <p:nvSpPr>
          <p:cNvPr id="400" name="Google Shape;400;p6"/>
          <p:cNvSpPr txBox="1">
            <a:spLocks noGrp="1"/>
          </p:cNvSpPr>
          <p:nvPr>
            <p:ph type="body" idx="1"/>
          </p:nvPr>
        </p:nvSpPr>
        <p:spPr>
          <a:xfrm>
            <a:off x="457251" y="1473976"/>
            <a:ext cx="9080190" cy="1907980"/>
          </a:xfrm>
          <a:prstGeom prst="rect">
            <a:avLst/>
          </a:prstGeom>
          <a:noFill/>
          <a:ln>
            <a:noFill/>
          </a:ln>
        </p:spPr>
        <p:txBody>
          <a:bodyPr spcFirstLastPara="1" wrap="square" lIns="0" tIns="0" rIns="0" bIns="0" anchor="t" anchorCtr="0">
            <a:normAutofit/>
          </a:bodyPr>
          <a:lstStyle/>
          <a:p>
            <a:pPr marL="227965" lvl="0" indent="-227965" algn="l" rtl="0">
              <a:lnSpc>
                <a:spcPct val="100000"/>
              </a:lnSpc>
              <a:spcAft>
                <a:spcPts val="800"/>
              </a:spcAft>
              <a:buSzPts val="2400"/>
              <a:buFont typeface="Proxima Nova Semibold"/>
              <a:buChar char="•"/>
            </a:pPr>
            <a:r>
              <a:rPr lang="en-US" sz="2800" b="1">
                <a:latin typeface="Arial Nova Cond" panose="020B0506020202020204" pitchFamily="34" charset="0"/>
                <a:ea typeface="Proxima Nova Semibold"/>
                <a:cs typeface="Proxima Nova Semibold"/>
                <a:sym typeface="Proxima Nova Semibold"/>
              </a:rPr>
              <a:t>Rates must keep up with costs to operate the Enterprise</a:t>
            </a:r>
            <a:r>
              <a:rPr lang="en-US" sz="2800">
                <a:latin typeface="Arial Nova Cond" panose="020B0506020202020204" pitchFamily="34" charset="0"/>
                <a:ea typeface="Proxima Nova Semibold"/>
                <a:cs typeface="Proxima Nova Semibold"/>
                <a:sym typeface="Proxima Nova Semibold"/>
              </a:rPr>
              <a:t>.</a:t>
            </a:r>
          </a:p>
          <a:p>
            <a:pPr marL="227965" lvl="0" indent="-227965" algn="l" rtl="0">
              <a:lnSpc>
                <a:spcPct val="100000"/>
              </a:lnSpc>
              <a:spcAft>
                <a:spcPts val="800"/>
              </a:spcAft>
              <a:buSzPts val="2400"/>
              <a:buFont typeface="Proxima Nova Semibold"/>
              <a:buChar char="•"/>
            </a:pPr>
            <a:r>
              <a:rPr lang="en-US" sz="2800">
                <a:latin typeface="Arial Nova Cond" panose="020B0506020202020204" pitchFamily="34" charset="0"/>
                <a:ea typeface="Proxima Nova Semibold"/>
                <a:cs typeface="Proxima Nova Semibold"/>
                <a:sym typeface="Proxima Nova Semibold"/>
              </a:rPr>
              <a:t>Funded by customer rate revenue, Enterprise utilities DO NOT earn profits.</a:t>
            </a:r>
            <a:endParaRPr sz="2800">
              <a:latin typeface="Arial Nova Cond" panose="020B0506020202020204" pitchFamily="34" charset="0"/>
              <a:ea typeface="Proxima Nova Semibold"/>
              <a:cs typeface="Proxima Nova Semibold"/>
              <a:sym typeface="Proxima Nova Semibold"/>
            </a:endParaRPr>
          </a:p>
        </p:txBody>
      </p:sp>
      <p:sp>
        <p:nvSpPr>
          <p:cNvPr id="401" name="Google Shape;401;p6"/>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23B40"/>
              </a:buClr>
              <a:buSzPts val="800"/>
              <a:buFont typeface="Arial"/>
              <a:buNone/>
            </a:pPr>
            <a:fld id="{00000000-1234-1234-1234-123412341234}" type="slidenum">
              <a:rPr lang="en-US" sz="800" b="1" i="0" u="none" strike="noStrike" cap="none">
                <a:solidFill>
                  <a:srgbClr val="023B40"/>
                </a:solidFill>
                <a:ea typeface="Arial"/>
                <a:sym typeface="Arial"/>
              </a:rPr>
              <a:t>4</a:t>
            </a:fld>
            <a:endParaRPr sz="800" b="1" i="0" u="none" strike="noStrike" cap="none" dirty="0">
              <a:solidFill>
                <a:srgbClr val="023B40"/>
              </a:solidFill>
              <a:ea typeface="Arial"/>
              <a:sym typeface="Arial"/>
            </a:endParaRPr>
          </a:p>
        </p:txBody>
      </p:sp>
      <p:pic>
        <p:nvPicPr>
          <p:cNvPr id="3" name="Picture 2">
            <a:extLst>
              <a:ext uri="{FF2B5EF4-FFF2-40B4-BE49-F238E27FC236}">
                <a16:creationId xmlns:a16="http://schemas.microsoft.com/office/drawing/2014/main" id="{31F6E947-CB62-632B-DD86-05464823698A}"/>
              </a:ext>
            </a:extLst>
          </p:cNvPr>
          <p:cNvPicPr>
            <a:picLocks noChangeAspect="1"/>
          </p:cNvPicPr>
          <p:nvPr/>
        </p:nvPicPr>
        <p:blipFill>
          <a:blip r:embed="rId3"/>
          <a:stretch>
            <a:fillRect/>
          </a:stretch>
        </p:blipFill>
        <p:spPr>
          <a:xfrm>
            <a:off x="9838209" y="1583637"/>
            <a:ext cx="1997242" cy="2084078"/>
          </a:xfrm>
          <a:prstGeom prst="rect">
            <a:avLst/>
          </a:prstGeom>
        </p:spPr>
      </p:pic>
      <p:sp>
        <p:nvSpPr>
          <p:cNvPr id="4" name="TextBox 3">
            <a:extLst>
              <a:ext uri="{FF2B5EF4-FFF2-40B4-BE49-F238E27FC236}">
                <a16:creationId xmlns:a16="http://schemas.microsoft.com/office/drawing/2014/main" id="{BF75088B-E828-2B3F-8C30-00982C73EC0A}"/>
              </a:ext>
            </a:extLst>
          </p:cNvPr>
          <p:cNvSpPr txBox="1"/>
          <p:nvPr/>
        </p:nvSpPr>
        <p:spPr>
          <a:xfrm>
            <a:off x="1068502" y="5733177"/>
            <a:ext cx="3536427" cy="307777"/>
          </a:xfrm>
          <a:prstGeom prst="rect">
            <a:avLst/>
          </a:prstGeom>
          <a:noFill/>
        </p:spPr>
        <p:txBody>
          <a:bodyPr wrap="square" rtlCol="0">
            <a:spAutoFit/>
          </a:bodyPr>
          <a:lstStyle/>
          <a:p>
            <a:pPr algn="ctr"/>
            <a:r>
              <a:rPr lang="en-US" b="1" i="1" dirty="0">
                <a:solidFill>
                  <a:schemeClr val="bg2"/>
                </a:solidFill>
                <a:latin typeface="Arial Nova Cond" panose="020B0506020202020204" pitchFamily="34" charset="0"/>
              </a:rPr>
              <a:t>Legal process for setting utility rates</a:t>
            </a:r>
          </a:p>
        </p:txBody>
      </p:sp>
      <p:pic>
        <p:nvPicPr>
          <p:cNvPr id="5" name="Picture 4">
            <a:extLst>
              <a:ext uri="{FF2B5EF4-FFF2-40B4-BE49-F238E27FC236}">
                <a16:creationId xmlns:a16="http://schemas.microsoft.com/office/drawing/2014/main" id="{3FD6C3E9-2350-7B41-4D38-40A2D811B780}"/>
              </a:ext>
            </a:extLst>
          </p:cNvPr>
          <p:cNvPicPr>
            <a:picLocks noChangeAspect="1"/>
          </p:cNvPicPr>
          <p:nvPr/>
        </p:nvPicPr>
        <p:blipFill>
          <a:blip r:embed="rId4"/>
          <a:stretch>
            <a:fillRect/>
          </a:stretch>
        </p:blipFill>
        <p:spPr>
          <a:xfrm>
            <a:off x="1090281" y="3276829"/>
            <a:ext cx="3405995" cy="2456348"/>
          </a:xfrm>
          <a:prstGeom prst="rect">
            <a:avLst/>
          </a:prstGeom>
        </p:spPr>
      </p:pic>
      <p:sp>
        <p:nvSpPr>
          <p:cNvPr id="6" name="Google Shape;400;p6">
            <a:extLst>
              <a:ext uri="{FF2B5EF4-FFF2-40B4-BE49-F238E27FC236}">
                <a16:creationId xmlns:a16="http://schemas.microsoft.com/office/drawing/2014/main" id="{509AE7BA-87A8-2E46-2274-495D37506C2D}"/>
              </a:ext>
            </a:extLst>
          </p:cNvPr>
          <p:cNvSpPr txBox="1">
            <a:spLocks/>
          </p:cNvSpPr>
          <p:nvPr/>
        </p:nvSpPr>
        <p:spPr>
          <a:xfrm>
            <a:off x="4802150" y="3953474"/>
            <a:ext cx="6925874" cy="152965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1000"/>
              </a:spcBef>
              <a:spcAft>
                <a:spcPts val="0"/>
              </a:spcAft>
              <a:buClr>
                <a:srgbClr val="3DCCD5"/>
              </a:buClr>
              <a:buSzPts val="2400"/>
              <a:buFont typeface="Arial"/>
              <a:buChar char="•"/>
              <a:defRPr sz="2400" b="0" i="0" u="none" strike="noStrike" cap="none">
                <a:solidFill>
                  <a:schemeClr val="dk1"/>
                </a:solidFill>
                <a:latin typeface="Arial Nova Cond Light" panose="020B0306020202020204" pitchFamily="34" charset="0"/>
                <a:ea typeface="Arial"/>
                <a:cs typeface="Arial"/>
                <a:sym typeface="Arial"/>
              </a:defRPr>
            </a:lvl1pPr>
            <a:lvl2pPr marL="914400" marR="0" lvl="1" indent="-368300" algn="l" rtl="0">
              <a:lnSpc>
                <a:spcPct val="100000"/>
              </a:lnSpc>
              <a:spcBef>
                <a:spcPts val="500"/>
              </a:spcBef>
              <a:spcAft>
                <a:spcPts val="0"/>
              </a:spcAft>
              <a:buClr>
                <a:srgbClr val="3DCCD5"/>
              </a:buClr>
              <a:buSzPts val="2200"/>
              <a:buFont typeface="Calibri"/>
              <a:buChar char="›"/>
              <a:defRPr sz="2200" b="0" i="0" u="none" strike="noStrike" cap="none">
                <a:solidFill>
                  <a:schemeClr val="dk1"/>
                </a:solidFill>
                <a:latin typeface="Arial"/>
                <a:ea typeface="Arial"/>
                <a:cs typeface="Arial"/>
                <a:sym typeface="Arial"/>
              </a:defRPr>
            </a:lvl2pPr>
            <a:lvl3pPr marL="1371600" marR="0" lvl="2" indent="-355600" algn="l" rtl="0">
              <a:lnSpc>
                <a:spcPct val="100000"/>
              </a:lnSpc>
              <a:spcBef>
                <a:spcPts val="500"/>
              </a:spcBef>
              <a:spcAft>
                <a:spcPts val="0"/>
              </a:spcAft>
              <a:buClr>
                <a:srgbClr val="3DCCD5"/>
              </a:buClr>
              <a:buSzPts val="2000"/>
              <a:buFont typeface="Calibri"/>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500"/>
              </a:spcBef>
              <a:spcAft>
                <a:spcPts val="0"/>
              </a:spcAft>
              <a:buClr>
                <a:srgbClr val="3DCCD5"/>
              </a:buClr>
              <a:buSzPts val="2000"/>
              <a:buFont typeface="Calibri"/>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500"/>
              </a:spcBef>
              <a:spcAft>
                <a:spcPts val="0"/>
              </a:spcAft>
              <a:buClr>
                <a:srgbClr val="3DCCD5"/>
              </a:buClr>
              <a:buSzPts val="2000"/>
              <a:buFont typeface="Calibri"/>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7965" indent="-227965">
              <a:spcAft>
                <a:spcPts val="800"/>
              </a:spcAft>
              <a:buFont typeface="Proxima Nova Semibold"/>
              <a:buChar char="•"/>
            </a:pPr>
            <a:r>
              <a:rPr lang="en-US" sz="2800" dirty="0">
                <a:latin typeface="Arial Nova Cond" panose="020B0506020202020204" pitchFamily="34" charset="0"/>
                <a:ea typeface="Proxima Nova Semibold"/>
                <a:cs typeface="Proxima Nova Semibold"/>
                <a:sym typeface="Proxima Nova Semibold"/>
              </a:rPr>
              <a:t>CA law (Proposition 218) requires that rates must be based on the cost to provide the Enterprise’s service.</a:t>
            </a:r>
          </a:p>
          <a:p>
            <a:pPr marL="227965" indent="-75565">
              <a:buFont typeface="Arial"/>
              <a:buNone/>
            </a:pPr>
            <a:endParaRPr lang="en-US" dirty="0"/>
          </a:p>
        </p:txBody>
      </p:sp>
      <p:sp>
        <p:nvSpPr>
          <p:cNvPr id="7" name="TextBox 6">
            <a:extLst>
              <a:ext uri="{FF2B5EF4-FFF2-40B4-BE49-F238E27FC236}">
                <a16:creationId xmlns:a16="http://schemas.microsoft.com/office/drawing/2014/main" id="{BCED80B5-D686-DFC2-9B70-DFF2B2136677}"/>
              </a:ext>
            </a:extLst>
          </p:cNvPr>
          <p:cNvSpPr txBox="1"/>
          <p:nvPr/>
        </p:nvSpPr>
        <p:spPr>
          <a:xfrm rot="21045935">
            <a:off x="10148588" y="2033324"/>
            <a:ext cx="1107453" cy="307777"/>
          </a:xfrm>
          <a:prstGeom prst="rect">
            <a:avLst/>
          </a:prstGeom>
          <a:noFill/>
        </p:spPr>
        <p:txBody>
          <a:bodyPr wrap="square" rtlCol="0">
            <a:spAutoFit/>
          </a:bodyPr>
          <a:lstStyle/>
          <a:p>
            <a:pPr algn="ctr"/>
            <a:r>
              <a:rPr lang="en-US" dirty="0">
                <a:solidFill>
                  <a:schemeClr val="bg2"/>
                </a:solidFill>
                <a:latin typeface="Arial Nova Cond" panose="020B0506020202020204" pitchFamily="34" charset="0"/>
              </a:rPr>
              <a:t>Utility Bill</a:t>
            </a:r>
          </a:p>
        </p:txBody>
      </p:sp>
      <p:pic>
        <p:nvPicPr>
          <p:cNvPr id="8" name="Picture 7" descr="A blue and black logo&#10;&#10;Description automatically generated with low confidence">
            <a:extLst>
              <a:ext uri="{FF2B5EF4-FFF2-40B4-BE49-F238E27FC236}">
                <a16:creationId xmlns:a16="http://schemas.microsoft.com/office/drawing/2014/main" id="{401C4BCB-E724-52DC-0D77-453FD0939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413" y="5888209"/>
            <a:ext cx="681677" cy="505046"/>
          </a:xfrm>
          <a:prstGeom prst="rect">
            <a:avLst/>
          </a:prstGeom>
        </p:spPr>
      </p:pic>
    </p:spTree>
    <p:extLst>
      <p:ext uri="{BB962C8B-B14F-4D97-AF65-F5344CB8AC3E}">
        <p14:creationId xmlns:p14="http://schemas.microsoft.com/office/powerpoint/2010/main" val="38166390"/>
      </p:ext>
    </p:extLst>
  </p:cSld>
  <p:clrMapOvr>
    <a:masterClrMapping/>
  </p:clrMapOvr>
  <mc:AlternateContent xmlns:mc="http://schemas.openxmlformats.org/markup-compatibility/2006" xmlns:p14="http://schemas.microsoft.com/office/powerpoint/2010/main">
    <mc:Choice Requires="p14">
      <p:transition spd="slow" p14:dur="2000" advTm="27665"/>
    </mc:Choice>
    <mc:Fallback xmlns="">
      <p:transition spd="slow" advTm="276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466815-92E7-C7CB-7982-7A5824D61F25}"/>
              </a:ext>
            </a:extLst>
          </p:cNvPr>
          <p:cNvSpPr/>
          <p:nvPr/>
        </p:nvSpPr>
        <p:spPr>
          <a:xfrm>
            <a:off x="-14809" y="-34588"/>
            <a:ext cx="12221617" cy="1146970"/>
          </a:xfrm>
          <a:prstGeom prst="rect">
            <a:avLst/>
          </a:prstGeom>
          <a:solidFill>
            <a:srgbClr val="023B40"/>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mn-cs"/>
            </a:endParaRPr>
          </a:p>
        </p:txBody>
      </p:sp>
      <p:sp>
        <p:nvSpPr>
          <p:cNvPr id="4" name="Slide Number Placeholder 3">
            <a:extLst>
              <a:ext uri="{FF2B5EF4-FFF2-40B4-BE49-F238E27FC236}">
                <a16:creationId xmlns:a16="http://schemas.microsoft.com/office/drawing/2014/main" id="{FEED3F8D-DFCD-4CC2-BE52-DC3906160B41}"/>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9A1070B-E53E-4F23-90CF-57ED1B7E60C0}" type="slidenum">
              <a:rPr kumimoji="0" lang="en-US" sz="800" b="1" i="0" u="none" strike="noStrike" kern="1200" cap="none" spc="0" normalizeH="0" baseline="0" noProof="0" smtClean="0">
                <a:ln>
                  <a:noFill/>
                </a:ln>
                <a:solidFill>
                  <a:srgbClr val="023B40"/>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800" b="1" i="0" u="none" strike="noStrike" kern="1200" cap="none" spc="0" normalizeH="0" baseline="0" noProof="0" dirty="0">
              <a:ln>
                <a:noFill/>
              </a:ln>
              <a:solidFill>
                <a:srgbClr val="023B40"/>
              </a:solidFill>
              <a:effectLst/>
              <a:uLnTx/>
              <a:uFillTx/>
              <a:ea typeface="+mn-ea"/>
              <a:cs typeface="+mn-cs"/>
            </a:endParaRPr>
          </a:p>
        </p:txBody>
      </p:sp>
      <p:sp>
        <p:nvSpPr>
          <p:cNvPr id="9" name="Isosceles Triangle 8">
            <a:extLst>
              <a:ext uri="{FF2B5EF4-FFF2-40B4-BE49-F238E27FC236}">
                <a16:creationId xmlns:a16="http://schemas.microsoft.com/office/drawing/2014/main" id="{CAAFB55E-833C-44BC-A196-6C64877601B1}"/>
              </a:ext>
            </a:extLst>
          </p:cNvPr>
          <p:cNvSpPr/>
          <p:nvPr/>
        </p:nvSpPr>
        <p:spPr>
          <a:xfrm>
            <a:off x="5542730" y="5260733"/>
            <a:ext cx="1097093" cy="760775"/>
          </a:xfrm>
          <a:prstGeom prst="triangle">
            <a:avLst/>
          </a:prstGeom>
          <a:solidFill>
            <a:schemeClr val="accent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mn-cs"/>
            </a:endParaRPr>
          </a:p>
        </p:txBody>
      </p:sp>
      <p:sp>
        <p:nvSpPr>
          <p:cNvPr id="10" name="Rectangle 9">
            <a:extLst>
              <a:ext uri="{FF2B5EF4-FFF2-40B4-BE49-F238E27FC236}">
                <a16:creationId xmlns:a16="http://schemas.microsoft.com/office/drawing/2014/main" id="{1908BA0F-1759-4B77-BD35-3C1AB3EBD6FE}"/>
              </a:ext>
            </a:extLst>
          </p:cNvPr>
          <p:cNvSpPr/>
          <p:nvPr/>
        </p:nvSpPr>
        <p:spPr>
          <a:xfrm rot="20817261" flipV="1">
            <a:off x="1158979" y="5112209"/>
            <a:ext cx="9864597" cy="72342"/>
          </a:xfrm>
          <a:prstGeom prst="rect">
            <a:avLst/>
          </a:prstGeom>
          <a:solidFill>
            <a:schemeClr val="tx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mn-cs"/>
            </a:endParaRPr>
          </a:p>
        </p:txBody>
      </p:sp>
      <p:grpSp>
        <p:nvGrpSpPr>
          <p:cNvPr id="13" name="Group 12">
            <a:extLst>
              <a:ext uri="{FF2B5EF4-FFF2-40B4-BE49-F238E27FC236}">
                <a16:creationId xmlns:a16="http://schemas.microsoft.com/office/drawing/2014/main" id="{C10E2E7E-ACDF-4617-8B60-F1C4144512DC}"/>
              </a:ext>
            </a:extLst>
          </p:cNvPr>
          <p:cNvGrpSpPr/>
          <p:nvPr/>
        </p:nvGrpSpPr>
        <p:grpSpPr>
          <a:xfrm rot="20854366">
            <a:off x="1128922" y="2787589"/>
            <a:ext cx="3772530" cy="696999"/>
            <a:chOff x="501927" y="204983"/>
            <a:chExt cx="3772530" cy="696999"/>
          </a:xfrm>
        </p:grpSpPr>
        <p:pic>
          <p:nvPicPr>
            <p:cNvPr id="11" name="Graphic 10">
              <a:extLst>
                <a:ext uri="{FF2B5EF4-FFF2-40B4-BE49-F238E27FC236}">
                  <a16:creationId xmlns:a16="http://schemas.microsoft.com/office/drawing/2014/main" id="{D71D1660-7AB0-46DE-B69F-B016224DBC8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1927" y="238642"/>
              <a:ext cx="663340" cy="663340"/>
            </a:xfrm>
            <a:prstGeom prst="rect">
              <a:avLst/>
            </a:prstGeom>
          </p:spPr>
        </p:pic>
        <p:sp>
          <p:nvSpPr>
            <p:cNvPr id="12" name="TextBox 11">
              <a:extLst>
                <a:ext uri="{FF2B5EF4-FFF2-40B4-BE49-F238E27FC236}">
                  <a16:creationId xmlns:a16="http://schemas.microsoft.com/office/drawing/2014/main" id="{BC1429C7-68BB-42B7-AB29-97495C164BC8}"/>
                </a:ext>
              </a:extLst>
            </p:cNvPr>
            <p:cNvSpPr txBox="1"/>
            <p:nvPr/>
          </p:nvSpPr>
          <p:spPr>
            <a:xfrm>
              <a:off x="1383590" y="204983"/>
              <a:ext cx="2890867" cy="502821"/>
            </a:xfrm>
            <a:prstGeom prst="rect">
              <a:avLst/>
            </a:prstGeom>
            <a:noFill/>
          </p:spPr>
          <p:txBody>
            <a:bodyPr wrap="square" lIns="0" tIns="36000" rIns="216000" bIns="36000" rtlCol="0">
              <a:spAutoFit/>
            </a:bodyPr>
            <a:lstStyle/>
            <a:p>
              <a:pPr marL="0" marR="0" lvl="0" indent="0" algn="l" defTabSz="914400" rtl="0" eaLnBrk="1" fontAlgn="auto" latinLnBrk="0" hangingPunct="1">
                <a:lnSpc>
                  <a:spcPct val="13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Calibri" panose="020F0502020204030204" pitchFamily="34" charset="0"/>
                </a:rPr>
                <a:t>Fund Operations</a:t>
              </a:r>
            </a:p>
          </p:txBody>
        </p:sp>
      </p:grpSp>
      <p:grpSp>
        <p:nvGrpSpPr>
          <p:cNvPr id="14" name="Group 13">
            <a:extLst>
              <a:ext uri="{FF2B5EF4-FFF2-40B4-BE49-F238E27FC236}">
                <a16:creationId xmlns:a16="http://schemas.microsoft.com/office/drawing/2014/main" id="{44E2121F-41DA-43E3-95B9-8D4847AA4536}"/>
              </a:ext>
            </a:extLst>
          </p:cNvPr>
          <p:cNvGrpSpPr/>
          <p:nvPr/>
        </p:nvGrpSpPr>
        <p:grpSpPr>
          <a:xfrm rot="20854366">
            <a:off x="1291089" y="3493131"/>
            <a:ext cx="4525012" cy="662894"/>
            <a:chOff x="557206" y="238642"/>
            <a:chExt cx="3584508" cy="662894"/>
          </a:xfrm>
        </p:grpSpPr>
        <p:pic>
          <p:nvPicPr>
            <p:cNvPr id="15" name="Graphic 14">
              <a:extLst>
                <a:ext uri="{FF2B5EF4-FFF2-40B4-BE49-F238E27FC236}">
                  <a16:creationId xmlns:a16="http://schemas.microsoft.com/office/drawing/2014/main" id="{1B3AAEAC-D523-42CA-A653-985F0332205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57206" y="238642"/>
              <a:ext cx="518160" cy="621792"/>
            </a:xfrm>
            <a:prstGeom prst="rect">
              <a:avLst/>
            </a:prstGeom>
          </p:spPr>
        </p:pic>
        <p:sp>
          <p:nvSpPr>
            <p:cNvPr id="16" name="TextBox 15">
              <a:extLst>
                <a:ext uri="{FF2B5EF4-FFF2-40B4-BE49-F238E27FC236}">
                  <a16:creationId xmlns:a16="http://schemas.microsoft.com/office/drawing/2014/main" id="{4BFC8D8A-C6BC-4EE8-B5D9-18A979939F66}"/>
                </a:ext>
              </a:extLst>
            </p:cNvPr>
            <p:cNvSpPr txBox="1"/>
            <p:nvPr/>
          </p:nvSpPr>
          <p:spPr>
            <a:xfrm>
              <a:off x="1250847" y="283704"/>
              <a:ext cx="2890867" cy="617832"/>
            </a:xfrm>
            <a:prstGeom prst="rect">
              <a:avLst/>
            </a:prstGeom>
            <a:noFill/>
          </p:spPr>
          <p:txBody>
            <a:bodyPr wrap="square" lIns="0" tIns="36000" rIns="216000" bIns="36000" rtlCol="0">
              <a:noAutofit/>
            </a:bodyPr>
            <a:lstStyle/>
            <a:p>
              <a:pPr marL="0" marR="0" lvl="0" indent="0" algn="l" defTabSz="914400" rtl="0" eaLnBrk="1" fontAlgn="auto" latinLnBrk="0" hangingPunct="1">
                <a:lnSpc>
                  <a:spcPct val="13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Calibri" panose="020F0502020204030204" pitchFamily="34" charset="0"/>
                </a:rPr>
                <a:t>Fund Capital Projects</a:t>
              </a:r>
            </a:p>
          </p:txBody>
        </p:sp>
      </p:grpSp>
      <p:grpSp>
        <p:nvGrpSpPr>
          <p:cNvPr id="17" name="Group 16">
            <a:extLst>
              <a:ext uri="{FF2B5EF4-FFF2-40B4-BE49-F238E27FC236}">
                <a16:creationId xmlns:a16="http://schemas.microsoft.com/office/drawing/2014/main" id="{1831E5E6-826D-4940-8233-1F1CD5FD0F77}"/>
              </a:ext>
            </a:extLst>
          </p:cNvPr>
          <p:cNvGrpSpPr/>
          <p:nvPr/>
        </p:nvGrpSpPr>
        <p:grpSpPr>
          <a:xfrm rot="20854366">
            <a:off x="1410582" y="4339481"/>
            <a:ext cx="4368106" cy="506147"/>
            <a:chOff x="501627" y="390768"/>
            <a:chExt cx="4368106" cy="506147"/>
          </a:xfrm>
        </p:grpSpPr>
        <p:pic>
          <p:nvPicPr>
            <p:cNvPr id="18" name="Graphic 17">
              <a:extLst>
                <a:ext uri="{FF2B5EF4-FFF2-40B4-BE49-F238E27FC236}">
                  <a16:creationId xmlns:a16="http://schemas.microsoft.com/office/drawing/2014/main" id="{10074659-E73E-4740-B207-1124FBC6E9B2}"/>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t="34043" r="-6730"/>
            <a:stretch/>
          </p:blipFill>
          <p:spPr>
            <a:xfrm>
              <a:off x="501627" y="390768"/>
              <a:ext cx="707987" cy="437519"/>
            </a:xfrm>
            <a:prstGeom prst="rect">
              <a:avLst/>
            </a:prstGeom>
          </p:spPr>
        </p:pic>
        <p:sp>
          <p:nvSpPr>
            <p:cNvPr id="19" name="TextBox 18">
              <a:extLst>
                <a:ext uri="{FF2B5EF4-FFF2-40B4-BE49-F238E27FC236}">
                  <a16:creationId xmlns:a16="http://schemas.microsoft.com/office/drawing/2014/main" id="{34828745-14FC-4867-8CA9-01AA80A97AF8}"/>
                </a:ext>
              </a:extLst>
            </p:cNvPr>
            <p:cNvSpPr txBox="1"/>
            <p:nvPr/>
          </p:nvSpPr>
          <p:spPr>
            <a:xfrm>
              <a:off x="1439083" y="394094"/>
              <a:ext cx="3430650" cy="502821"/>
            </a:xfrm>
            <a:prstGeom prst="rect">
              <a:avLst/>
            </a:prstGeom>
            <a:noFill/>
          </p:spPr>
          <p:txBody>
            <a:bodyPr wrap="square" lIns="0" tIns="36000" rIns="216000" bIns="36000" rtlCol="0">
              <a:spAutoFit/>
            </a:bodyPr>
            <a:lstStyle/>
            <a:p>
              <a:pPr marL="0" marR="0" lvl="0" indent="0" algn="l" defTabSz="914400" rtl="0" eaLnBrk="1" fontAlgn="auto" latinLnBrk="0" hangingPunct="1">
                <a:lnSpc>
                  <a:spcPct val="13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Calibri" panose="020F0502020204030204" pitchFamily="34" charset="0"/>
                </a:rPr>
                <a:t>Maintain Reserves</a:t>
              </a:r>
            </a:p>
          </p:txBody>
        </p:sp>
      </p:grpSp>
      <p:grpSp>
        <p:nvGrpSpPr>
          <p:cNvPr id="23" name="Group 22">
            <a:extLst>
              <a:ext uri="{FF2B5EF4-FFF2-40B4-BE49-F238E27FC236}">
                <a16:creationId xmlns:a16="http://schemas.microsoft.com/office/drawing/2014/main" id="{8F96FC0F-D4AB-49B5-9A17-EA1F651144F7}"/>
              </a:ext>
            </a:extLst>
          </p:cNvPr>
          <p:cNvGrpSpPr/>
          <p:nvPr/>
        </p:nvGrpSpPr>
        <p:grpSpPr>
          <a:xfrm rot="20854366">
            <a:off x="1500174" y="4514658"/>
            <a:ext cx="6048047" cy="982952"/>
            <a:chOff x="501804" y="10820"/>
            <a:chExt cx="4623240" cy="982952"/>
          </a:xfrm>
        </p:grpSpPr>
        <p:pic>
          <p:nvPicPr>
            <p:cNvPr id="24" name="Graphic 23">
              <a:extLst>
                <a:ext uri="{FF2B5EF4-FFF2-40B4-BE49-F238E27FC236}">
                  <a16:creationId xmlns:a16="http://schemas.microsoft.com/office/drawing/2014/main" id="{CBA3AC6D-B394-4925-BA89-C2A51F02C27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501804" y="330057"/>
              <a:ext cx="629086" cy="398421"/>
            </a:xfrm>
            <a:prstGeom prst="rect">
              <a:avLst/>
            </a:prstGeom>
          </p:spPr>
        </p:pic>
        <p:sp>
          <p:nvSpPr>
            <p:cNvPr id="25" name="TextBox 24">
              <a:extLst>
                <a:ext uri="{FF2B5EF4-FFF2-40B4-BE49-F238E27FC236}">
                  <a16:creationId xmlns:a16="http://schemas.microsoft.com/office/drawing/2014/main" id="{661D2A85-0994-4789-9AE7-AFC1987A5C02}"/>
                </a:ext>
              </a:extLst>
            </p:cNvPr>
            <p:cNvSpPr txBox="1"/>
            <p:nvPr/>
          </p:nvSpPr>
          <p:spPr>
            <a:xfrm>
              <a:off x="1251593" y="10820"/>
              <a:ext cx="3873451" cy="982952"/>
            </a:xfrm>
            <a:prstGeom prst="rect">
              <a:avLst/>
            </a:prstGeom>
            <a:noFill/>
          </p:spPr>
          <p:txBody>
            <a:bodyPr wrap="square" lIns="0" tIns="36000" rIns="216000" bIns="36000" rtlCol="0" anchor="ctr" anchorCtr="0">
              <a:noAutofit/>
            </a:bodyPr>
            <a:lstStyle/>
            <a:p>
              <a:pPr marL="0" marR="0" lvl="0" indent="0" algn="l" defTabSz="914400" rtl="0" eaLnBrk="1" fontAlgn="auto" latinLnBrk="0" hangingPunct="1">
                <a:lnSpc>
                  <a:spcPct val="13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Calibri" panose="020F0502020204030204" pitchFamily="34" charset="0"/>
                </a:rPr>
                <a:t>Ensure Customer Rate Equity</a:t>
              </a:r>
            </a:p>
          </p:txBody>
        </p:sp>
      </p:grpSp>
      <p:sp>
        <p:nvSpPr>
          <p:cNvPr id="28" name="Title 1">
            <a:extLst>
              <a:ext uri="{FF2B5EF4-FFF2-40B4-BE49-F238E27FC236}">
                <a16:creationId xmlns:a16="http://schemas.microsoft.com/office/drawing/2014/main" id="{B5BA65DD-55DC-4FF3-8CF3-7D6EB5BF0B29}"/>
              </a:ext>
            </a:extLst>
          </p:cNvPr>
          <p:cNvSpPr>
            <a:spLocks noGrp="1"/>
          </p:cNvSpPr>
          <p:nvPr>
            <p:ph type="title"/>
          </p:nvPr>
        </p:nvSpPr>
        <p:spPr>
          <a:xfrm>
            <a:off x="605959" y="-124643"/>
            <a:ext cx="9646448" cy="1249845"/>
          </a:xfrm>
        </p:spPr>
        <p:txBody>
          <a:bodyPr anchor="ctr"/>
          <a:lstStyle/>
          <a:p>
            <a:r>
              <a:rPr lang="en-US" sz="3200">
                <a:solidFill>
                  <a:schemeClr val="bg2"/>
                </a:solidFill>
              </a:rPr>
              <a:t>Rates and Fees Must:</a:t>
            </a:r>
          </a:p>
        </p:txBody>
      </p:sp>
    </p:spTree>
    <p:extLst>
      <p:ext uri="{BB962C8B-B14F-4D97-AF65-F5344CB8AC3E}">
        <p14:creationId xmlns:p14="http://schemas.microsoft.com/office/powerpoint/2010/main" val="688734507"/>
      </p:ext>
    </p:extLst>
  </p:cSld>
  <p:clrMapOvr>
    <a:masterClrMapping/>
  </p:clrMapOvr>
  <mc:AlternateContent xmlns:mc="http://schemas.openxmlformats.org/markup-compatibility/2006" xmlns:p14="http://schemas.microsoft.com/office/powerpoint/2010/main">
    <mc:Choice Requires="p14">
      <p:transition spd="slow" p14:dur="2000" advTm="6993"/>
    </mc:Choice>
    <mc:Fallback xmlns="">
      <p:transition spd="slow" advTm="699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849A68-06C4-43CF-B277-9A5FDE2A740F}"/>
              </a:ext>
            </a:extLst>
          </p:cNvPr>
          <p:cNvSpPr/>
          <p:nvPr/>
        </p:nvSpPr>
        <p:spPr>
          <a:xfrm>
            <a:off x="-14809" y="-34588"/>
            <a:ext cx="12221617" cy="1146970"/>
          </a:xfrm>
          <a:prstGeom prst="rect">
            <a:avLst/>
          </a:prstGeom>
          <a:solidFill>
            <a:srgbClr val="023B40"/>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mn-cs"/>
            </a:endParaRPr>
          </a:p>
        </p:txBody>
      </p:sp>
      <p:sp>
        <p:nvSpPr>
          <p:cNvPr id="4" name="Slide Number Placeholder 3">
            <a:extLst>
              <a:ext uri="{FF2B5EF4-FFF2-40B4-BE49-F238E27FC236}">
                <a16:creationId xmlns:a16="http://schemas.microsoft.com/office/drawing/2014/main" id="{FEED3F8D-DFCD-4CC2-BE52-DC3906160B41}"/>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9A1070B-E53E-4F23-90CF-57ED1B7E60C0}" type="slidenum">
              <a:rPr kumimoji="0" lang="en-US" sz="800" b="1" i="0" u="none" strike="noStrike" kern="1200" cap="none" spc="0" normalizeH="0" baseline="0" noProof="0" smtClean="0">
                <a:ln>
                  <a:noFill/>
                </a:ln>
                <a:solidFill>
                  <a:srgbClr val="023B40"/>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800" b="1" i="0" u="none" strike="noStrike" kern="1200" cap="none" spc="0" normalizeH="0" baseline="0" noProof="0" dirty="0">
              <a:ln>
                <a:noFill/>
              </a:ln>
              <a:solidFill>
                <a:srgbClr val="023B40"/>
              </a:solidFill>
              <a:effectLst/>
              <a:uLnTx/>
              <a:uFillTx/>
              <a:ea typeface="+mn-ea"/>
              <a:cs typeface="+mn-cs"/>
            </a:endParaRPr>
          </a:p>
        </p:txBody>
      </p:sp>
      <p:sp>
        <p:nvSpPr>
          <p:cNvPr id="9" name="Isosceles Triangle 8">
            <a:extLst>
              <a:ext uri="{FF2B5EF4-FFF2-40B4-BE49-F238E27FC236}">
                <a16:creationId xmlns:a16="http://schemas.microsoft.com/office/drawing/2014/main" id="{CAAFB55E-833C-44BC-A196-6C64877601B1}"/>
              </a:ext>
            </a:extLst>
          </p:cNvPr>
          <p:cNvSpPr/>
          <p:nvPr/>
        </p:nvSpPr>
        <p:spPr>
          <a:xfrm>
            <a:off x="5548689" y="5522287"/>
            <a:ext cx="1097093" cy="760775"/>
          </a:xfrm>
          <a:prstGeom prst="triangle">
            <a:avLst/>
          </a:prstGeom>
          <a:solidFill>
            <a:schemeClr val="accent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mn-cs"/>
            </a:endParaRPr>
          </a:p>
        </p:txBody>
      </p:sp>
      <p:sp>
        <p:nvSpPr>
          <p:cNvPr id="10" name="Rectangle 9">
            <a:extLst>
              <a:ext uri="{FF2B5EF4-FFF2-40B4-BE49-F238E27FC236}">
                <a16:creationId xmlns:a16="http://schemas.microsoft.com/office/drawing/2014/main" id="{1908BA0F-1759-4B77-BD35-3C1AB3EBD6FE}"/>
              </a:ext>
            </a:extLst>
          </p:cNvPr>
          <p:cNvSpPr/>
          <p:nvPr/>
        </p:nvSpPr>
        <p:spPr>
          <a:xfrm>
            <a:off x="1173691" y="5396645"/>
            <a:ext cx="9844611" cy="68050"/>
          </a:xfrm>
          <a:prstGeom prst="rect">
            <a:avLst/>
          </a:prstGeom>
          <a:solidFill>
            <a:schemeClr val="tx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mn-cs"/>
            </a:endParaRPr>
          </a:p>
        </p:txBody>
      </p:sp>
      <p:grpSp>
        <p:nvGrpSpPr>
          <p:cNvPr id="2" name="Group 1">
            <a:extLst>
              <a:ext uri="{FF2B5EF4-FFF2-40B4-BE49-F238E27FC236}">
                <a16:creationId xmlns:a16="http://schemas.microsoft.com/office/drawing/2014/main" id="{6B9D4759-2459-4CE1-BFD7-E78EF13D858D}"/>
              </a:ext>
            </a:extLst>
          </p:cNvPr>
          <p:cNvGrpSpPr/>
          <p:nvPr/>
        </p:nvGrpSpPr>
        <p:grpSpPr>
          <a:xfrm rot="759608">
            <a:off x="920639" y="2517405"/>
            <a:ext cx="5961674" cy="2755126"/>
            <a:chOff x="1017133" y="2560879"/>
            <a:chExt cx="5961674" cy="2755126"/>
          </a:xfrm>
        </p:grpSpPr>
        <p:grpSp>
          <p:nvGrpSpPr>
            <p:cNvPr id="13" name="Group 12">
              <a:extLst>
                <a:ext uri="{FF2B5EF4-FFF2-40B4-BE49-F238E27FC236}">
                  <a16:creationId xmlns:a16="http://schemas.microsoft.com/office/drawing/2014/main" id="{C10E2E7E-ACDF-4617-8B60-F1C4144512DC}"/>
                </a:ext>
              </a:extLst>
            </p:cNvPr>
            <p:cNvGrpSpPr/>
            <p:nvPr/>
          </p:nvGrpSpPr>
          <p:grpSpPr>
            <a:xfrm rot="20854366">
              <a:off x="1017133" y="2560879"/>
              <a:ext cx="3695226" cy="663340"/>
              <a:chOff x="512485" y="1163036"/>
              <a:chExt cx="3695226" cy="663340"/>
            </a:xfrm>
          </p:grpSpPr>
          <p:pic>
            <p:nvPicPr>
              <p:cNvPr id="11" name="Graphic 10">
                <a:extLst>
                  <a:ext uri="{FF2B5EF4-FFF2-40B4-BE49-F238E27FC236}">
                    <a16:creationId xmlns:a16="http://schemas.microsoft.com/office/drawing/2014/main" id="{D71D1660-7AB0-46DE-B69F-B016224DBC8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2485" y="1163036"/>
                <a:ext cx="663340" cy="663340"/>
              </a:xfrm>
              <a:prstGeom prst="rect">
                <a:avLst/>
              </a:prstGeom>
            </p:spPr>
          </p:pic>
          <p:sp>
            <p:nvSpPr>
              <p:cNvPr id="12" name="TextBox 11">
                <a:extLst>
                  <a:ext uri="{FF2B5EF4-FFF2-40B4-BE49-F238E27FC236}">
                    <a16:creationId xmlns:a16="http://schemas.microsoft.com/office/drawing/2014/main" id="{BC1429C7-68BB-42B7-AB29-97495C164BC8}"/>
                  </a:ext>
                </a:extLst>
              </p:cNvPr>
              <p:cNvSpPr txBox="1"/>
              <p:nvPr/>
            </p:nvSpPr>
            <p:spPr>
              <a:xfrm>
                <a:off x="1316844" y="1243297"/>
                <a:ext cx="2890867" cy="502821"/>
              </a:xfrm>
              <a:prstGeom prst="rect">
                <a:avLst/>
              </a:prstGeom>
              <a:noFill/>
            </p:spPr>
            <p:txBody>
              <a:bodyPr wrap="square" lIns="0" tIns="36000" rIns="216000" bIns="36000" rtlCol="0">
                <a:spAutoFit/>
              </a:bodyPr>
              <a:lstStyle/>
              <a:p>
                <a:pPr marL="0" marR="0" lvl="0" indent="0" algn="l" defTabSz="914400" rtl="0" eaLnBrk="1" fontAlgn="auto" latinLnBrk="0" hangingPunct="1">
                  <a:lnSpc>
                    <a:spcPct val="13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Calibri" panose="020F0502020204030204" pitchFamily="34" charset="0"/>
                  </a:rPr>
                  <a:t>Fund Operations</a:t>
                </a:r>
              </a:p>
            </p:txBody>
          </p:sp>
        </p:grpSp>
        <p:grpSp>
          <p:nvGrpSpPr>
            <p:cNvPr id="14" name="Group 13">
              <a:extLst>
                <a:ext uri="{FF2B5EF4-FFF2-40B4-BE49-F238E27FC236}">
                  <a16:creationId xmlns:a16="http://schemas.microsoft.com/office/drawing/2014/main" id="{44E2121F-41DA-43E3-95B9-8D4847AA4536}"/>
                </a:ext>
              </a:extLst>
            </p:cNvPr>
            <p:cNvGrpSpPr/>
            <p:nvPr/>
          </p:nvGrpSpPr>
          <p:grpSpPr>
            <a:xfrm rot="20854366">
              <a:off x="1244110" y="3300284"/>
              <a:ext cx="4315076" cy="663340"/>
              <a:chOff x="567762" y="1163036"/>
              <a:chExt cx="4315076" cy="663340"/>
            </a:xfrm>
          </p:grpSpPr>
          <p:pic>
            <p:nvPicPr>
              <p:cNvPr id="15" name="Graphic 14">
                <a:extLst>
                  <a:ext uri="{FF2B5EF4-FFF2-40B4-BE49-F238E27FC236}">
                    <a16:creationId xmlns:a16="http://schemas.microsoft.com/office/drawing/2014/main" id="{1B3AAEAC-D523-42CA-A653-985F0332205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567762" y="1163036"/>
                <a:ext cx="552783" cy="663340"/>
              </a:xfrm>
              <a:prstGeom prst="rect">
                <a:avLst/>
              </a:prstGeom>
            </p:spPr>
          </p:pic>
          <p:sp>
            <p:nvSpPr>
              <p:cNvPr id="16" name="TextBox 15">
                <a:extLst>
                  <a:ext uri="{FF2B5EF4-FFF2-40B4-BE49-F238E27FC236}">
                    <a16:creationId xmlns:a16="http://schemas.microsoft.com/office/drawing/2014/main" id="{4BFC8D8A-C6BC-4EE8-B5D9-18A979939F66}"/>
                  </a:ext>
                </a:extLst>
              </p:cNvPr>
              <p:cNvSpPr txBox="1"/>
              <p:nvPr/>
            </p:nvSpPr>
            <p:spPr>
              <a:xfrm>
                <a:off x="1316843" y="1243296"/>
                <a:ext cx="3565995" cy="502821"/>
              </a:xfrm>
              <a:prstGeom prst="rect">
                <a:avLst/>
              </a:prstGeom>
              <a:noFill/>
            </p:spPr>
            <p:txBody>
              <a:bodyPr wrap="square" lIns="0" tIns="36000" rIns="216000" bIns="36000" rtlCol="0">
                <a:spAutoFit/>
              </a:bodyPr>
              <a:lstStyle/>
              <a:p>
                <a:pPr marL="0" marR="0" lvl="0" indent="0" algn="l" defTabSz="914400" rtl="0" eaLnBrk="1" fontAlgn="auto" latinLnBrk="0" hangingPunct="1">
                  <a:lnSpc>
                    <a:spcPct val="13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Calibri" panose="020F0502020204030204" pitchFamily="34" charset="0"/>
                  </a:rPr>
                  <a:t>Fund Capital Projects</a:t>
                </a:r>
              </a:p>
            </p:txBody>
          </p:sp>
        </p:grpSp>
        <p:grpSp>
          <p:nvGrpSpPr>
            <p:cNvPr id="17" name="Group 16">
              <a:extLst>
                <a:ext uri="{FF2B5EF4-FFF2-40B4-BE49-F238E27FC236}">
                  <a16:creationId xmlns:a16="http://schemas.microsoft.com/office/drawing/2014/main" id="{1831E5E6-826D-4940-8233-1F1CD5FD0F77}"/>
                </a:ext>
              </a:extLst>
            </p:cNvPr>
            <p:cNvGrpSpPr/>
            <p:nvPr/>
          </p:nvGrpSpPr>
          <p:grpSpPr>
            <a:xfrm rot="20854366">
              <a:off x="1360454" y="4115418"/>
              <a:ext cx="5244704" cy="504311"/>
              <a:chOff x="512184" y="1248370"/>
              <a:chExt cx="5244704" cy="504311"/>
            </a:xfrm>
          </p:grpSpPr>
          <p:pic>
            <p:nvPicPr>
              <p:cNvPr id="18" name="Graphic 17">
                <a:extLst>
                  <a:ext uri="{FF2B5EF4-FFF2-40B4-BE49-F238E27FC236}">
                    <a16:creationId xmlns:a16="http://schemas.microsoft.com/office/drawing/2014/main" id="{10074659-E73E-4740-B207-1124FBC6E9B2}"/>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t="34043" r="-6730"/>
              <a:stretch/>
            </p:blipFill>
            <p:spPr>
              <a:xfrm>
                <a:off x="512184" y="1315162"/>
                <a:ext cx="707987" cy="437519"/>
              </a:xfrm>
              <a:prstGeom prst="rect">
                <a:avLst/>
              </a:prstGeom>
            </p:spPr>
          </p:pic>
          <p:sp>
            <p:nvSpPr>
              <p:cNvPr id="19" name="TextBox 18">
                <a:extLst>
                  <a:ext uri="{FF2B5EF4-FFF2-40B4-BE49-F238E27FC236}">
                    <a16:creationId xmlns:a16="http://schemas.microsoft.com/office/drawing/2014/main" id="{34828745-14FC-4867-8CA9-01AA80A97AF8}"/>
                  </a:ext>
                </a:extLst>
              </p:cNvPr>
              <p:cNvSpPr txBox="1"/>
              <p:nvPr/>
            </p:nvSpPr>
            <p:spPr>
              <a:xfrm>
                <a:off x="1336883" y="1248370"/>
                <a:ext cx="4420005" cy="502821"/>
              </a:xfrm>
              <a:prstGeom prst="rect">
                <a:avLst/>
              </a:prstGeom>
              <a:noFill/>
            </p:spPr>
            <p:txBody>
              <a:bodyPr wrap="square" lIns="0" tIns="36000" rIns="216000" bIns="36000" rtlCol="0">
                <a:spAutoFit/>
              </a:bodyPr>
              <a:lstStyle/>
              <a:p>
                <a:pPr marL="0" marR="0" lvl="0" indent="0" algn="l" defTabSz="914400" rtl="0" eaLnBrk="1" fontAlgn="auto" latinLnBrk="0" hangingPunct="1">
                  <a:lnSpc>
                    <a:spcPct val="13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Calibri" panose="020F0502020204030204" pitchFamily="34" charset="0"/>
                  </a:rPr>
                  <a:t>Maintain Reserves</a:t>
                </a:r>
              </a:p>
            </p:txBody>
          </p:sp>
        </p:grpSp>
        <p:grpSp>
          <p:nvGrpSpPr>
            <p:cNvPr id="23" name="Group 22">
              <a:extLst>
                <a:ext uri="{FF2B5EF4-FFF2-40B4-BE49-F238E27FC236}">
                  <a16:creationId xmlns:a16="http://schemas.microsoft.com/office/drawing/2014/main" id="{8F96FC0F-D4AB-49B5-9A17-EA1F651144F7}"/>
                </a:ext>
              </a:extLst>
            </p:cNvPr>
            <p:cNvGrpSpPr/>
            <p:nvPr/>
          </p:nvGrpSpPr>
          <p:grpSpPr>
            <a:xfrm rot="20854366">
              <a:off x="1502261" y="4777424"/>
              <a:ext cx="5476546" cy="538581"/>
              <a:chOff x="501803" y="211593"/>
              <a:chExt cx="5476546" cy="538581"/>
            </a:xfrm>
          </p:grpSpPr>
          <p:pic>
            <p:nvPicPr>
              <p:cNvPr id="24" name="Graphic 23">
                <a:extLst>
                  <a:ext uri="{FF2B5EF4-FFF2-40B4-BE49-F238E27FC236}">
                    <a16:creationId xmlns:a16="http://schemas.microsoft.com/office/drawing/2014/main" id="{CBA3AC6D-B394-4925-BA89-C2A51F02C279}"/>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501803" y="330059"/>
                <a:ext cx="663340" cy="420115"/>
              </a:xfrm>
              <a:prstGeom prst="rect">
                <a:avLst/>
              </a:prstGeom>
            </p:spPr>
          </p:pic>
          <p:sp>
            <p:nvSpPr>
              <p:cNvPr id="25" name="TextBox 24">
                <a:extLst>
                  <a:ext uri="{FF2B5EF4-FFF2-40B4-BE49-F238E27FC236}">
                    <a16:creationId xmlns:a16="http://schemas.microsoft.com/office/drawing/2014/main" id="{661D2A85-0994-4789-9AE7-AFC1987A5C02}"/>
                  </a:ext>
                </a:extLst>
              </p:cNvPr>
              <p:cNvSpPr txBox="1"/>
              <p:nvPr/>
            </p:nvSpPr>
            <p:spPr>
              <a:xfrm>
                <a:off x="1332940" y="211593"/>
                <a:ext cx="4645409" cy="502821"/>
              </a:xfrm>
              <a:prstGeom prst="rect">
                <a:avLst/>
              </a:prstGeom>
              <a:noFill/>
            </p:spPr>
            <p:txBody>
              <a:bodyPr wrap="square" lIns="0" tIns="36000" rIns="216000" bIns="36000" rtlCol="0">
                <a:spAutoFit/>
              </a:bodyPr>
              <a:lstStyle/>
              <a:p>
                <a:pPr marL="0" marR="0" lvl="0" indent="0" algn="l" defTabSz="914400" rtl="0" eaLnBrk="1" fontAlgn="auto" latinLnBrk="0" hangingPunct="1">
                  <a:lnSpc>
                    <a:spcPct val="13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Calibri" panose="020F0502020204030204" pitchFamily="34" charset="0"/>
                  </a:rPr>
                  <a:t>Ensure Customer Rate Equity</a:t>
                </a:r>
              </a:p>
            </p:txBody>
          </p:sp>
        </p:grpSp>
      </p:grpSp>
      <p:sp>
        <p:nvSpPr>
          <p:cNvPr id="28" name="Title 1">
            <a:extLst>
              <a:ext uri="{FF2B5EF4-FFF2-40B4-BE49-F238E27FC236}">
                <a16:creationId xmlns:a16="http://schemas.microsoft.com/office/drawing/2014/main" id="{B5BA65DD-55DC-4FF3-8CF3-7D6EB5BF0B29}"/>
              </a:ext>
            </a:extLst>
          </p:cNvPr>
          <p:cNvSpPr>
            <a:spLocks noGrp="1"/>
          </p:cNvSpPr>
          <p:nvPr>
            <p:ph type="title"/>
          </p:nvPr>
        </p:nvSpPr>
        <p:spPr>
          <a:xfrm>
            <a:off x="605927" y="44635"/>
            <a:ext cx="10412375" cy="1249845"/>
          </a:xfrm>
        </p:spPr>
        <p:txBody>
          <a:bodyPr lIns="45720" tIns="45720" rIns="45720" bIns="45720" anchor="ctr" anchorCtr="0"/>
          <a:lstStyle/>
          <a:p>
            <a:r>
              <a:rPr lang="en-US" sz="3200">
                <a:solidFill>
                  <a:schemeClr val="bg2"/>
                </a:solidFill>
              </a:rPr>
              <a:t>How We’ll Get There</a:t>
            </a:r>
          </a:p>
        </p:txBody>
      </p:sp>
      <p:grpSp>
        <p:nvGrpSpPr>
          <p:cNvPr id="26" name="Group 25">
            <a:extLst>
              <a:ext uri="{FF2B5EF4-FFF2-40B4-BE49-F238E27FC236}">
                <a16:creationId xmlns:a16="http://schemas.microsoft.com/office/drawing/2014/main" id="{F44F3595-B7A0-4D5E-9AA7-88230AC5AC57}"/>
              </a:ext>
            </a:extLst>
          </p:cNvPr>
          <p:cNvGrpSpPr/>
          <p:nvPr/>
        </p:nvGrpSpPr>
        <p:grpSpPr>
          <a:xfrm rot="6576">
            <a:off x="7042286" y="2906540"/>
            <a:ext cx="3695226" cy="663340"/>
            <a:chOff x="501927" y="238642"/>
            <a:chExt cx="3695226" cy="663340"/>
          </a:xfrm>
        </p:grpSpPr>
        <p:pic>
          <p:nvPicPr>
            <p:cNvPr id="27" name="Graphic 26">
              <a:extLst>
                <a:ext uri="{FF2B5EF4-FFF2-40B4-BE49-F238E27FC236}">
                  <a16:creationId xmlns:a16="http://schemas.microsoft.com/office/drawing/2014/main" id="{21E032D6-A39F-4A28-8B18-26D0091198B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501927" y="238642"/>
              <a:ext cx="663340" cy="663340"/>
            </a:xfrm>
            <a:prstGeom prst="rect">
              <a:avLst/>
            </a:prstGeom>
          </p:spPr>
        </p:pic>
        <p:sp>
          <p:nvSpPr>
            <p:cNvPr id="29" name="TextBox 28">
              <a:extLst>
                <a:ext uri="{FF2B5EF4-FFF2-40B4-BE49-F238E27FC236}">
                  <a16:creationId xmlns:a16="http://schemas.microsoft.com/office/drawing/2014/main" id="{AC449333-921C-4DE1-A5A6-BF676DFECC49}"/>
                </a:ext>
              </a:extLst>
            </p:cNvPr>
            <p:cNvSpPr txBox="1"/>
            <p:nvPr/>
          </p:nvSpPr>
          <p:spPr>
            <a:xfrm>
              <a:off x="1306286" y="318902"/>
              <a:ext cx="2890867" cy="502821"/>
            </a:xfrm>
            <a:prstGeom prst="rect">
              <a:avLst/>
            </a:prstGeom>
            <a:noFill/>
          </p:spPr>
          <p:txBody>
            <a:bodyPr wrap="square" lIns="0" tIns="36000" rIns="216000" bIns="36000" rtlCol="0">
              <a:spAutoFit/>
            </a:bodyPr>
            <a:lstStyle/>
            <a:p>
              <a:pPr marL="0" marR="0" lvl="0" indent="0" algn="l" defTabSz="914400" rtl="0" eaLnBrk="1" fontAlgn="auto" latinLnBrk="0" hangingPunct="1">
                <a:lnSpc>
                  <a:spcPct val="13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Calibri" panose="020F0502020204030204" pitchFamily="34" charset="0"/>
                </a:rPr>
                <a:t>Financial Plan</a:t>
              </a:r>
            </a:p>
          </p:txBody>
        </p:sp>
      </p:grpSp>
      <p:grpSp>
        <p:nvGrpSpPr>
          <p:cNvPr id="30" name="Group 29">
            <a:extLst>
              <a:ext uri="{FF2B5EF4-FFF2-40B4-BE49-F238E27FC236}">
                <a16:creationId xmlns:a16="http://schemas.microsoft.com/office/drawing/2014/main" id="{F608675E-C3F5-4811-838E-8526D7883595}"/>
              </a:ext>
            </a:extLst>
          </p:cNvPr>
          <p:cNvGrpSpPr/>
          <p:nvPr/>
        </p:nvGrpSpPr>
        <p:grpSpPr>
          <a:xfrm rot="6576">
            <a:off x="7042286" y="3844783"/>
            <a:ext cx="3695226" cy="502821"/>
            <a:chOff x="501927" y="318902"/>
            <a:chExt cx="3695226" cy="502821"/>
          </a:xfrm>
        </p:grpSpPr>
        <p:pic>
          <p:nvPicPr>
            <p:cNvPr id="31" name="Graphic 30">
              <a:extLst>
                <a:ext uri="{FF2B5EF4-FFF2-40B4-BE49-F238E27FC236}">
                  <a16:creationId xmlns:a16="http://schemas.microsoft.com/office/drawing/2014/main" id="{6D669F27-8C60-4EDA-9A44-AEBFC3944C0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501927" y="349199"/>
              <a:ext cx="663340" cy="442226"/>
            </a:xfrm>
            <a:prstGeom prst="rect">
              <a:avLst/>
            </a:prstGeom>
          </p:spPr>
        </p:pic>
        <p:sp>
          <p:nvSpPr>
            <p:cNvPr id="32" name="TextBox 31">
              <a:extLst>
                <a:ext uri="{FF2B5EF4-FFF2-40B4-BE49-F238E27FC236}">
                  <a16:creationId xmlns:a16="http://schemas.microsoft.com/office/drawing/2014/main" id="{724A8E42-944A-415F-8586-B0D00B352E20}"/>
                </a:ext>
              </a:extLst>
            </p:cNvPr>
            <p:cNvSpPr txBox="1"/>
            <p:nvPr/>
          </p:nvSpPr>
          <p:spPr>
            <a:xfrm>
              <a:off x="1306286" y="318902"/>
              <a:ext cx="2890867" cy="502821"/>
            </a:xfrm>
            <a:prstGeom prst="rect">
              <a:avLst/>
            </a:prstGeom>
            <a:noFill/>
          </p:spPr>
          <p:txBody>
            <a:bodyPr wrap="square" lIns="0" tIns="36000" rIns="216000" bIns="36000" rtlCol="0">
              <a:spAutoFit/>
            </a:bodyPr>
            <a:lstStyle/>
            <a:p>
              <a:pPr marL="0" marR="0" lvl="0" indent="0" algn="l" defTabSz="914400" rtl="0" eaLnBrk="1" fontAlgn="auto" latinLnBrk="0" hangingPunct="1">
                <a:lnSpc>
                  <a:spcPct val="13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Calibri" panose="020F0502020204030204" pitchFamily="34" charset="0"/>
                </a:rPr>
                <a:t>Cost-of-Service</a:t>
              </a:r>
            </a:p>
          </p:txBody>
        </p:sp>
      </p:grpSp>
      <p:grpSp>
        <p:nvGrpSpPr>
          <p:cNvPr id="33" name="Group 32">
            <a:extLst>
              <a:ext uri="{FF2B5EF4-FFF2-40B4-BE49-F238E27FC236}">
                <a16:creationId xmlns:a16="http://schemas.microsoft.com/office/drawing/2014/main" id="{AAF4E0BA-7EC2-4776-906B-FDE44B0A1127}"/>
              </a:ext>
            </a:extLst>
          </p:cNvPr>
          <p:cNvGrpSpPr/>
          <p:nvPr/>
        </p:nvGrpSpPr>
        <p:grpSpPr>
          <a:xfrm rot="6576">
            <a:off x="7053321" y="4593402"/>
            <a:ext cx="3684170" cy="641228"/>
            <a:chOff x="512983" y="249698"/>
            <a:chExt cx="3684170" cy="641228"/>
          </a:xfrm>
        </p:grpSpPr>
        <p:pic>
          <p:nvPicPr>
            <p:cNvPr id="34" name="Graphic 33">
              <a:extLst>
                <a:ext uri="{FF2B5EF4-FFF2-40B4-BE49-F238E27FC236}">
                  <a16:creationId xmlns:a16="http://schemas.microsoft.com/office/drawing/2014/main" id="{2938EDF0-73B7-4179-B602-8F882422F0B5}"/>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512983" y="249698"/>
              <a:ext cx="641228" cy="641228"/>
            </a:xfrm>
            <a:prstGeom prst="rect">
              <a:avLst/>
            </a:prstGeom>
          </p:spPr>
        </p:pic>
        <p:sp>
          <p:nvSpPr>
            <p:cNvPr id="35" name="TextBox 34">
              <a:extLst>
                <a:ext uri="{FF2B5EF4-FFF2-40B4-BE49-F238E27FC236}">
                  <a16:creationId xmlns:a16="http://schemas.microsoft.com/office/drawing/2014/main" id="{30260D3F-83FA-4D3F-AEEC-9FFA5A0689BD}"/>
                </a:ext>
              </a:extLst>
            </p:cNvPr>
            <p:cNvSpPr txBox="1"/>
            <p:nvPr/>
          </p:nvSpPr>
          <p:spPr>
            <a:xfrm>
              <a:off x="1306286" y="318902"/>
              <a:ext cx="2890867" cy="502821"/>
            </a:xfrm>
            <a:prstGeom prst="rect">
              <a:avLst/>
            </a:prstGeom>
            <a:noFill/>
          </p:spPr>
          <p:txBody>
            <a:bodyPr wrap="square" lIns="0" tIns="36000" rIns="216000" bIns="36000" rtlCol="0">
              <a:spAutoFit/>
            </a:bodyPr>
            <a:lstStyle/>
            <a:p>
              <a:pPr marL="0" marR="0" lvl="0" indent="0" algn="l" defTabSz="914400" rtl="0" eaLnBrk="1" fontAlgn="auto" latinLnBrk="0" hangingPunct="1">
                <a:lnSpc>
                  <a:spcPct val="13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023B40"/>
                  </a:solidFill>
                  <a:effectLst/>
                  <a:uLnTx/>
                  <a:uFillTx/>
                  <a:latin typeface="Arial Nova Cond Light" panose="020B0306020202020204" pitchFamily="34" charset="0"/>
                  <a:ea typeface="+mn-ea"/>
                  <a:cs typeface="Calibri" panose="020F0502020204030204" pitchFamily="34" charset="0"/>
                </a:rPr>
                <a:t>Rate Design</a:t>
              </a:r>
            </a:p>
          </p:txBody>
        </p:sp>
      </p:grpSp>
    </p:spTree>
    <p:custDataLst>
      <p:tags r:id="rId1"/>
    </p:custDataLst>
    <p:extLst>
      <p:ext uri="{BB962C8B-B14F-4D97-AF65-F5344CB8AC3E}">
        <p14:creationId xmlns:p14="http://schemas.microsoft.com/office/powerpoint/2010/main" val="1951637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7744">
        <p159:morph option="byObject"/>
      </p:transition>
    </mc:Choice>
    <mc:Fallback xmlns="">
      <p:transition spd="slow" advTm="1774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0"/>
        <p:cNvGrpSpPr/>
        <p:nvPr/>
      </p:nvGrpSpPr>
      <p:grpSpPr>
        <a:xfrm>
          <a:off x="0" y="0"/>
          <a:ext cx="0" cy="0"/>
          <a:chOff x="0" y="0"/>
          <a:chExt cx="0" cy="0"/>
        </a:xfrm>
      </p:grpSpPr>
      <p:sp>
        <p:nvSpPr>
          <p:cNvPr id="361" name="Google Shape;361;p5"/>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23B40"/>
              </a:buClr>
              <a:buSzPts val="800"/>
              <a:buFont typeface="Arial"/>
              <a:buNone/>
            </a:pPr>
            <a:fld id="{00000000-1234-1234-1234-123412341234}" type="slidenum">
              <a:rPr lang="en-US" sz="800" b="1" i="0" u="none" strike="noStrike" cap="none">
                <a:solidFill>
                  <a:srgbClr val="023B40"/>
                </a:solidFill>
                <a:ea typeface="Arial"/>
                <a:sym typeface="Arial"/>
              </a:rPr>
              <a:t>7</a:t>
            </a:fld>
            <a:endParaRPr sz="800" b="1" i="0" u="none" strike="noStrike" cap="none" dirty="0">
              <a:solidFill>
                <a:srgbClr val="023B40"/>
              </a:solidFill>
              <a:ea typeface="Arial"/>
              <a:sym typeface="Arial"/>
            </a:endParaRPr>
          </a:p>
        </p:txBody>
      </p:sp>
      <p:sp>
        <p:nvSpPr>
          <p:cNvPr id="362" name="Google Shape;362;p5"/>
          <p:cNvSpPr txBox="1"/>
          <p:nvPr/>
        </p:nvSpPr>
        <p:spPr>
          <a:xfrm>
            <a:off x="0" y="0"/>
            <a:ext cx="12255600" cy="1125600"/>
          </a:xfrm>
          <a:prstGeom prst="rect">
            <a:avLst/>
          </a:prstGeom>
          <a:solidFill>
            <a:schemeClr val="dk1"/>
          </a:solidFill>
          <a:ln>
            <a:noFill/>
          </a:ln>
        </p:spPr>
        <p:txBody>
          <a:bodyPr spcFirstLastPara="1" wrap="square" lIns="91425" tIns="45700" rIns="91425" bIns="45700" anchor="ctr" anchorCtr="0">
            <a:noAutofit/>
          </a:bodyPr>
          <a:lstStyle/>
          <a:p>
            <a:pPr marL="857250" marR="0" lvl="0" indent="0" algn="l" rtl="0">
              <a:lnSpc>
                <a:spcPct val="100000"/>
              </a:lnSpc>
              <a:spcBef>
                <a:spcPts val="0"/>
              </a:spcBef>
              <a:spcAft>
                <a:spcPts val="0"/>
              </a:spcAft>
              <a:buClr>
                <a:srgbClr val="023B40"/>
              </a:buClr>
              <a:buSzPts val="3600"/>
              <a:buFont typeface="Georgia"/>
              <a:buNone/>
            </a:pPr>
            <a:r>
              <a:rPr lang="en-US" sz="3200" b="1" i="0" u="none" strike="noStrike" cap="none" dirty="0">
                <a:solidFill>
                  <a:schemeClr val="lt2"/>
                </a:solidFill>
                <a:latin typeface="Georgia"/>
                <a:ea typeface="Georgia"/>
                <a:cs typeface="Georgia"/>
                <a:sym typeface="Georgia"/>
              </a:rPr>
              <a:t>What is a Rate Study?</a:t>
            </a:r>
            <a:endParaRPr sz="3200" dirty="0">
              <a:solidFill>
                <a:schemeClr val="lt2"/>
              </a:solidFill>
              <a:latin typeface="Arial Nova Cond Light" panose="020B0306020202020204" pitchFamily="34" charset="0"/>
            </a:endParaRPr>
          </a:p>
        </p:txBody>
      </p:sp>
      <p:sp>
        <p:nvSpPr>
          <p:cNvPr id="363" name="Google Shape;363;p5"/>
          <p:cNvSpPr txBox="1"/>
          <p:nvPr/>
        </p:nvSpPr>
        <p:spPr>
          <a:xfrm>
            <a:off x="825654" y="1653713"/>
            <a:ext cx="10177800" cy="66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3B40"/>
              </a:buClr>
              <a:buSzPts val="2400"/>
              <a:buFont typeface="Arial"/>
              <a:buNone/>
            </a:pPr>
            <a:r>
              <a:rPr lang="en-US" sz="2800" i="0" u="none" strike="noStrike" cap="none">
                <a:solidFill>
                  <a:srgbClr val="023B40"/>
                </a:solidFill>
                <a:latin typeface="Arial Nova Cond"/>
                <a:ea typeface="Proxima Nova Semibold"/>
                <a:cs typeface="Proxima Nova Semibold"/>
                <a:sym typeface="Proxima Nova Semibold"/>
              </a:rPr>
              <a:t>A financial planning process to set rates that </a:t>
            </a:r>
            <a:r>
              <a:rPr lang="en-US" sz="2800">
                <a:solidFill>
                  <a:srgbClr val="023B40"/>
                </a:solidFill>
                <a:latin typeface="Arial Nova Cond"/>
                <a:ea typeface="Proxima Nova Semibold"/>
                <a:cs typeface="Proxima Nova Semibold"/>
                <a:sym typeface="Proxima Nova Semibold"/>
              </a:rPr>
              <a:t>considers</a:t>
            </a:r>
            <a:r>
              <a:rPr lang="en-US" sz="2800" i="0" u="none" strike="noStrike" cap="none">
                <a:solidFill>
                  <a:srgbClr val="023B40"/>
                </a:solidFill>
                <a:latin typeface="Arial Nova Cond"/>
                <a:ea typeface="Proxima Nova Semibold"/>
                <a:cs typeface="Proxima Nova Semibold"/>
                <a:sym typeface="Proxima Nova Semibold"/>
              </a:rPr>
              <a:t>:</a:t>
            </a:r>
            <a:endParaRPr sz="1600">
              <a:latin typeface="Arial Nova Cond"/>
              <a:ea typeface="Proxima Nova Semibold"/>
              <a:cs typeface="Proxima Nova Semibold"/>
              <a:sym typeface="Proxima Nova Semibold"/>
            </a:endParaRPr>
          </a:p>
        </p:txBody>
      </p:sp>
      <p:grpSp>
        <p:nvGrpSpPr>
          <p:cNvPr id="364" name="Google Shape;364;p5"/>
          <p:cNvGrpSpPr/>
          <p:nvPr/>
        </p:nvGrpSpPr>
        <p:grpSpPr>
          <a:xfrm>
            <a:off x="1143834" y="2922945"/>
            <a:ext cx="1409718" cy="2281342"/>
            <a:chOff x="1143834" y="2506256"/>
            <a:chExt cx="1409718" cy="2281342"/>
          </a:xfrm>
        </p:grpSpPr>
        <p:sp>
          <p:nvSpPr>
            <p:cNvPr id="365" name="Google Shape;365;p5"/>
            <p:cNvSpPr txBox="1"/>
            <p:nvPr/>
          </p:nvSpPr>
          <p:spPr>
            <a:xfrm>
              <a:off x="1283816" y="4057647"/>
              <a:ext cx="1129750" cy="729951"/>
            </a:xfrm>
            <a:prstGeom prst="rect">
              <a:avLst/>
            </a:prstGeom>
            <a:no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23B40"/>
                </a:buClr>
                <a:buSzPts val="1800"/>
                <a:buFont typeface="Arial"/>
                <a:buNone/>
              </a:pPr>
              <a:r>
                <a:rPr lang="en-US" sz="1700" b="1" i="0" u="none" strike="noStrike" cap="none">
                  <a:solidFill>
                    <a:srgbClr val="023B40"/>
                  </a:solidFill>
                  <a:latin typeface="Arial Nova Cond" panose="020B0506020202020204" pitchFamily="34" charset="0"/>
                  <a:ea typeface="Proxima Nova"/>
                  <a:cs typeface="Proxima Nova"/>
                  <a:sym typeface="Proxima Nova"/>
                </a:rPr>
                <a:t>Fairness &amp; Equity</a:t>
              </a:r>
              <a:endParaRPr sz="1300" b="1">
                <a:latin typeface="Arial Nova Cond" panose="020B0506020202020204" pitchFamily="34" charset="0"/>
                <a:ea typeface="Proxima Nova"/>
                <a:cs typeface="Proxima Nova"/>
                <a:sym typeface="Proxima Nova"/>
              </a:endParaRPr>
            </a:p>
          </p:txBody>
        </p:sp>
        <p:grpSp>
          <p:nvGrpSpPr>
            <p:cNvPr id="366" name="Google Shape;366;p5"/>
            <p:cNvGrpSpPr/>
            <p:nvPr/>
          </p:nvGrpSpPr>
          <p:grpSpPr>
            <a:xfrm>
              <a:off x="1143834" y="2506256"/>
              <a:ext cx="1409718" cy="1409718"/>
              <a:chOff x="1143834" y="2506256"/>
              <a:chExt cx="1409718" cy="1409718"/>
            </a:xfrm>
          </p:grpSpPr>
          <p:sp>
            <p:nvSpPr>
              <p:cNvPr id="367" name="Google Shape;367;p5"/>
              <p:cNvSpPr/>
              <p:nvPr/>
            </p:nvSpPr>
            <p:spPr>
              <a:xfrm>
                <a:off x="1143834" y="2506256"/>
                <a:ext cx="1409718" cy="1409718"/>
              </a:xfrm>
              <a:prstGeom prst="ellipse">
                <a:avLst/>
              </a:prstGeom>
              <a:solidFill>
                <a:schemeClr val="lt2"/>
              </a:solidFill>
              <a:ln>
                <a:solidFill>
                  <a:srgbClr val="4472C4"/>
                </a:solidFill>
              </a:ln>
              <a:effectLst>
                <a:outerShdw blurRad="38100" dist="12700" dir="6060000" algn="ctr" rotWithShape="0">
                  <a:srgbClr val="000000">
                    <a:alpha val="14901"/>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dirty="0">
                  <a:solidFill>
                    <a:srgbClr val="023B40"/>
                  </a:solidFill>
                  <a:latin typeface="Arial Nova Cond" panose="020B0506020202020204" pitchFamily="34" charset="0"/>
                  <a:sym typeface="Arial"/>
                </a:endParaRPr>
              </a:p>
            </p:txBody>
          </p:sp>
          <p:pic>
            <p:nvPicPr>
              <p:cNvPr id="368" name="Google Shape;368;p5"/>
              <p:cNvPicPr preferRelativeResize="0"/>
              <p:nvPr/>
            </p:nvPicPr>
            <p:blipFill rotWithShape="1">
              <a:blip r:embed="rId4">
                <a:alphaModFix/>
              </a:blip>
              <a:srcRect/>
              <a:stretch/>
            </p:blipFill>
            <p:spPr>
              <a:xfrm>
                <a:off x="1363027" y="2903526"/>
                <a:ext cx="971328" cy="615178"/>
              </a:xfrm>
              <a:prstGeom prst="rect">
                <a:avLst/>
              </a:prstGeom>
              <a:noFill/>
              <a:ln>
                <a:noFill/>
              </a:ln>
            </p:spPr>
          </p:pic>
        </p:grpSp>
      </p:grpSp>
      <p:grpSp>
        <p:nvGrpSpPr>
          <p:cNvPr id="369" name="Google Shape;369;p5"/>
          <p:cNvGrpSpPr/>
          <p:nvPr/>
        </p:nvGrpSpPr>
        <p:grpSpPr>
          <a:xfrm>
            <a:off x="2764518" y="2922945"/>
            <a:ext cx="1409718" cy="2281342"/>
            <a:chOff x="2696853" y="2506256"/>
            <a:chExt cx="1409718" cy="2216268"/>
          </a:xfrm>
        </p:grpSpPr>
        <p:sp>
          <p:nvSpPr>
            <p:cNvPr id="370" name="Google Shape;370;p5"/>
            <p:cNvSpPr txBox="1"/>
            <p:nvPr/>
          </p:nvSpPr>
          <p:spPr>
            <a:xfrm>
              <a:off x="2731610" y="4057647"/>
              <a:ext cx="1340205" cy="664877"/>
            </a:xfrm>
            <a:prstGeom prst="rect">
              <a:avLst/>
            </a:prstGeom>
            <a:no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23B40"/>
                </a:buClr>
                <a:buSzPts val="1800"/>
                <a:buFont typeface="Arial"/>
                <a:buNone/>
              </a:pPr>
              <a:r>
                <a:rPr lang="en-US" sz="1700" b="1" i="0" u="none" strike="noStrike" cap="none">
                  <a:solidFill>
                    <a:srgbClr val="023B40"/>
                  </a:solidFill>
                  <a:latin typeface="Arial Nova Cond" panose="020B0506020202020204" pitchFamily="34" charset="0"/>
                  <a:ea typeface="Proxima Nova"/>
                  <a:cs typeface="Proxima Nova"/>
                  <a:sym typeface="Proxima Nova"/>
                </a:rPr>
                <a:t>Community </a:t>
              </a:r>
              <a:endParaRPr sz="1700" b="1">
                <a:latin typeface="Arial Nova Cond" panose="020B0506020202020204" pitchFamily="34" charset="0"/>
                <a:ea typeface="Proxima Nova"/>
                <a:cs typeface="Proxima Nova"/>
                <a:sym typeface="Proxima Nova"/>
              </a:endParaRPr>
            </a:p>
            <a:p>
              <a:pPr marL="0" marR="0" lvl="0" indent="0" algn="ctr" rtl="0">
                <a:lnSpc>
                  <a:spcPct val="100000"/>
                </a:lnSpc>
                <a:spcBef>
                  <a:spcPts val="0"/>
                </a:spcBef>
                <a:spcAft>
                  <a:spcPts val="0"/>
                </a:spcAft>
                <a:buClr>
                  <a:srgbClr val="023B40"/>
                </a:buClr>
                <a:buSzPts val="1800"/>
                <a:buFont typeface="Arial"/>
                <a:buNone/>
              </a:pPr>
              <a:r>
                <a:rPr lang="en-US" sz="1700" b="1" i="0" u="none" strike="noStrike" cap="none">
                  <a:solidFill>
                    <a:srgbClr val="023B40"/>
                  </a:solidFill>
                  <a:latin typeface="Arial Nova Cond" panose="020B0506020202020204" pitchFamily="34" charset="0"/>
                  <a:ea typeface="Proxima Nova"/>
                  <a:cs typeface="Proxima Nova"/>
                  <a:sym typeface="Proxima Nova"/>
                </a:rPr>
                <a:t>Values</a:t>
              </a:r>
              <a:endParaRPr sz="1700" b="1">
                <a:latin typeface="Arial Nova Cond" panose="020B0506020202020204" pitchFamily="34" charset="0"/>
                <a:ea typeface="Proxima Nova"/>
                <a:cs typeface="Proxima Nova"/>
                <a:sym typeface="Proxima Nova"/>
              </a:endParaRPr>
            </a:p>
          </p:txBody>
        </p:sp>
        <p:grpSp>
          <p:nvGrpSpPr>
            <p:cNvPr id="371" name="Google Shape;371;p5"/>
            <p:cNvGrpSpPr/>
            <p:nvPr/>
          </p:nvGrpSpPr>
          <p:grpSpPr>
            <a:xfrm>
              <a:off x="2696853" y="2506256"/>
              <a:ext cx="1409718" cy="1409718"/>
              <a:chOff x="1143834" y="2506256"/>
              <a:chExt cx="1409718" cy="1409718"/>
            </a:xfrm>
          </p:grpSpPr>
          <p:sp>
            <p:nvSpPr>
              <p:cNvPr id="372" name="Google Shape;372;p5"/>
              <p:cNvSpPr/>
              <p:nvPr/>
            </p:nvSpPr>
            <p:spPr>
              <a:xfrm>
                <a:off x="1143834" y="2506256"/>
                <a:ext cx="1409718" cy="1409718"/>
              </a:xfrm>
              <a:prstGeom prst="ellipse">
                <a:avLst/>
              </a:prstGeom>
              <a:solidFill>
                <a:schemeClr val="lt2"/>
              </a:solidFill>
              <a:ln>
                <a:solidFill>
                  <a:srgbClr val="4472C4"/>
                </a:solidFill>
              </a:ln>
              <a:effectLst>
                <a:outerShdw blurRad="38100" dist="12700" dir="5400000" algn="ctr" rotWithShape="0">
                  <a:srgbClr val="000000">
                    <a:alpha val="14901"/>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dirty="0">
                  <a:solidFill>
                    <a:srgbClr val="023B40"/>
                  </a:solidFill>
                  <a:latin typeface="Arial Nova Cond" panose="020B0506020202020204" pitchFamily="34" charset="0"/>
                  <a:sym typeface="Arial"/>
                </a:endParaRPr>
              </a:p>
            </p:txBody>
          </p:sp>
          <p:pic>
            <p:nvPicPr>
              <p:cNvPr id="373" name="Google Shape;373;p5"/>
              <p:cNvPicPr preferRelativeResize="0"/>
              <p:nvPr/>
            </p:nvPicPr>
            <p:blipFill rotWithShape="1">
              <a:blip r:embed="rId5">
                <a:alphaModFix/>
              </a:blip>
              <a:srcRect/>
              <a:stretch/>
            </p:blipFill>
            <p:spPr>
              <a:xfrm>
                <a:off x="1393813" y="2761853"/>
                <a:ext cx="909756" cy="898524"/>
              </a:xfrm>
              <a:prstGeom prst="rect">
                <a:avLst/>
              </a:prstGeom>
              <a:noFill/>
              <a:ln>
                <a:noFill/>
              </a:ln>
            </p:spPr>
          </p:pic>
        </p:grpSp>
      </p:grpSp>
      <p:grpSp>
        <p:nvGrpSpPr>
          <p:cNvPr id="374" name="Google Shape;374;p5"/>
          <p:cNvGrpSpPr/>
          <p:nvPr/>
        </p:nvGrpSpPr>
        <p:grpSpPr>
          <a:xfrm>
            <a:off x="4385200" y="2942060"/>
            <a:ext cx="1797900" cy="2197065"/>
            <a:chOff x="4389855" y="2525371"/>
            <a:chExt cx="1797900" cy="2197065"/>
          </a:xfrm>
        </p:grpSpPr>
        <p:sp>
          <p:nvSpPr>
            <p:cNvPr id="375" name="Google Shape;375;p5"/>
            <p:cNvSpPr txBox="1"/>
            <p:nvPr/>
          </p:nvSpPr>
          <p:spPr>
            <a:xfrm>
              <a:off x="4389855" y="4057636"/>
              <a:ext cx="1797900" cy="664800"/>
            </a:xfrm>
            <a:prstGeom prst="rect">
              <a:avLst/>
            </a:prstGeom>
            <a:no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23B40"/>
                </a:buClr>
                <a:buSzPts val="1800"/>
                <a:buFont typeface="Arial"/>
                <a:buNone/>
              </a:pPr>
              <a:endParaRPr sz="1700" b="1">
                <a:solidFill>
                  <a:srgbClr val="023B40"/>
                </a:solidFill>
                <a:latin typeface="Arial Nova Cond" panose="020B0506020202020204" pitchFamily="34" charset="0"/>
                <a:ea typeface="Proxima Nova"/>
                <a:cs typeface="Proxima Nova"/>
                <a:sym typeface="Proxima Nova"/>
              </a:endParaRPr>
            </a:p>
            <a:p>
              <a:pPr marL="0" marR="0" lvl="0" indent="0" algn="ctr" rtl="0">
                <a:lnSpc>
                  <a:spcPct val="100000"/>
                </a:lnSpc>
                <a:spcBef>
                  <a:spcPts val="0"/>
                </a:spcBef>
                <a:spcAft>
                  <a:spcPts val="0"/>
                </a:spcAft>
                <a:buClr>
                  <a:srgbClr val="023B40"/>
                </a:buClr>
                <a:buSzPts val="1800"/>
                <a:buFont typeface="Arial"/>
                <a:buNone/>
              </a:pPr>
              <a:r>
                <a:rPr lang="en-US" sz="1700" b="1" i="0" u="none" strike="noStrike" cap="none">
                  <a:solidFill>
                    <a:srgbClr val="023B40"/>
                  </a:solidFill>
                  <a:latin typeface="Arial Nova Cond" panose="020B0506020202020204" pitchFamily="34" charset="0"/>
                  <a:ea typeface="Proxima Nova"/>
                  <a:cs typeface="Proxima Nova"/>
                  <a:sym typeface="Proxima Nova"/>
                </a:rPr>
                <a:t>Utility Financial </a:t>
              </a:r>
              <a:endParaRPr sz="1700" b="1">
                <a:latin typeface="Arial Nova Cond" panose="020B0506020202020204" pitchFamily="34" charset="0"/>
                <a:ea typeface="Proxima Nova"/>
                <a:cs typeface="Proxima Nova"/>
                <a:sym typeface="Proxima Nova"/>
              </a:endParaRPr>
            </a:p>
            <a:p>
              <a:pPr marL="0" marR="0" lvl="0" indent="0" algn="ctr" rtl="0">
                <a:lnSpc>
                  <a:spcPct val="100000"/>
                </a:lnSpc>
                <a:spcBef>
                  <a:spcPts val="0"/>
                </a:spcBef>
                <a:spcAft>
                  <a:spcPts val="0"/>
                </a:spcAft>
                <a:buClr>
                  <a:srgbClr val="023B40"/>
                </a:buClr>
                <a:buSzPts val="1800"/>
                <a:buFont typeface="Arial"/>
                <a:buNone/>
              </a:pPr>
              <a:r>
                <a:rPr lang="en-US" sz="1700" b="1" i="0" u="none" strike="noStrike" cap="none">
                  <a:solidFill>
                    <a:srgbClr val="023B40"/>
                  </a:solidFill>
                  <a:latin typeface="Arial Nova Cond" panose="020B0506020202020204" pitchFamily="34" charset="0"/>
                  <a:ea typeface="Proxima Nova"/>
                  <a:cs typeface="Proxima Nova"/>
                  <a:sym typeface="Proxima Nova"/>
                </a:rPr>
                <a:t>Viability</a:t>
              </a:r>
              <a:endParaRPr sz="1700" b="1">
                <a:latin typeface="Arial Nova Cond" panose="020B0506020202020204" pitchFamily="34" charset="0"/>
                <a:ea typeface="Proxima Nova"/>
                <a:cs typeface="Proxima Nova"/>
                <a:sym typeface="Proxima Nova"/>
              </a:endParaRPr>
            </a:p>
          </p:txBody>
        </p:sp>
        <p:grpSp>
          <p:nvGrpSpPr>
            <p:cNvPr id="376" name="Google Shape;376;p5"/>
            <p:cNvGrpSpPr/>
            <p:nvPr/>
          </p:nvGrpSpPr>
          <p:grpSpPr>
            <a:xfrm>
              <a:off x="4509491" y="2525371"/>
              <a:ext cx="1409718" cy="1409718"/>
              <a:chOff x="1143834" y="2506256"/>
              <a:chExt cx="1409718" cy="1409718"/>
            </a:xfrm>
          </p:grpSpPr>
          <p:sp>
            <p:nvSpPr>
              <p:cNvPr id="377" name="Google Shape;377;p5"/>
              <p:cNvSpPr/>
              <p:nvPr/>
            </p:nvSpPr>
            <p:spPr>
              <a:xfrm>
                <a:off x="1143834" y="2506256"/>
                <a:ext cx="1409718" cy="1409718"/>
              </a:xfrm>
              <a:prstGeom prst="ellipse">
                <a:avLst/>
              </a:prstGeom>
              <a:solidFill>
                <a:schemeClr val="lt2"/>
              </a:solidFill>
              <a:ln>
                <a:solidFill>
                  <a:srgbClr val="4472C4"/>
                </a:solidFill>
              </a:ln>
              <a:effectLst>
                <a:outerShdw blurRad="38100" dist="12700" dir="5400000" algn="ctr" rotWithShape="0">
                  <a:srgbClr val="000000">
                    <a:alpha val="14901"/>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dirty="0">
                  <a:solidFill>
                    <a:srgbClr val="023B40"/>
                  </a:solidFill>
                  <a:latin typeface="Arial Nova Cond" panose="020B0506020202020204" pitchFamily="34" charset="0"/>
                  <a:sym typeface="Arial"/>
                </a:endParaRPr>
              </a:p>
            </p:txBody>
          </p:sp>
          <p:pic>
            <p:nvPicPr>
              <p:cNvPr id="378" name="Google Shape;378;p5"/>
              <p:cNvPicPr preferRelativeResize="0"/>
              <p:nvPr/>
            </p:nvPicPr>
            <p:blipFill rotWithShape="1">
              <a:blip r:embed="rId6">
                <a:alphaModFix/>
              </a:blip>
              <a:srcRect/>
              <a:stretch/>
            </p:blipFill>
            <p:spPr>
              <a:xfrm>
                <a:off x="1391446" y="2753868"/>
                <a:ext cx="914494" cy="914494"/>
              </a:xfrm>
              <a:prstGeom prst="rect">
                <a:avLst/>
              </a:prstGeom>
              <a:noFill/>
              <a:ln>
                <a:noFill/>
              </a:ln>
            </p:spPr>
          </p:pic>
        </p:grpSp>
      </p:grpSp>
      <p:grpSp>
        <p:nvGrpSpPr>
          <p:cNvPr id="379" name="Google Shape;379;p5"/>
          <p:cNvGrpSpPr/>
          <p:nvPr/>
        </p:nvGrpSpPr>
        <p:grpSpPr>
          <a:xfrm>
            <a:off x="6245150" y="2942060"/>
            <a:ext cx="1558500" cy="2505014"/>
            <a:chOff x="6323381" y="2525371"/>
            <a:chExt cx="1558500" cy="2505014"/>
          </a:xfrm>
        </p:grpSpPr>
        <p:sp>
          <p:nvSpPr>
            <p:cNvPr id="380" name="Google Shape;380;p5"/>
            <p:cNvSpPr txBox="1"/>
            <p:nvPr/>
          </p:nvSpPr>
          <p:spPr>
            <a:xfrm>
              <a:off x="6323381" y="3935085"/>
              <a:ext cx="1558500" cy="10953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23B40"/>
                </a:buClr>
                <a:buSzPts val="1800"/>
                <a:buFont typeface="Arial"/>
                <a:buNone/>
              </a:pPr>
              <a:endParaRPr sz="700" b="1" dirty="0">
                <a:solidFill>
                  <a:srgbClr val="023B40"/>
                </a:solidFill>
                <a:latin typeface="Arial Nova Cond" panose="020B0506020202020204" pitchFamily="34" charset="0"/>
                <a:ea typeface="Proxima Nova"/>
                <a:cs typeface="Proxima Nova"/>
                <a:sym typeface="Proxima Nova"/>
              </a:endParaRPr>
            </a:p>
            <a:p>
              <a:pPr marL="0" marR="0" lvl="0" indent="0" algn="ctr" rtl="0">
                <a:lnSpc>
                  <a:spcPct val="100000"/>
                </a:lnSpc>
                <a:spcBef>
                  <a:spcPts val="0"/>
                </a:spcBef>
                <a:spcAft>
                  <a:spcPts val="0"/>
                </a:spcAft>
                <a:buClr>
                  <a:srgbClr val="023B40"/>
                </a:buClr>
                <a:buSzPts val="1800"/>
                <a:buFont typeface="Arial"/>
                <a:buNone/>
              </a:pPr>
              <a:r>
                <a:rPr lang="en-US" sz="1700" b="1" i="0" u="none" strike="noStrike" cap="none" dirty="0">
                  <a:solidFill>
                    <a:srgbClr val="023B40"/>
                  </a:solidFill>
                  <a:latin typeface="Arial Nova Cond" panose="020B0506020202020204" pitchFamily="34" charset="0"/>
                  <a:ea typeface="Proxima Nova"/>
                  <a:cs typeface="Proxima Nova"/>
                  <a:sym typeface="Proxima Nova"/>
                </a:rPr>
                <a:t>Operations &amp; Maintenance</a:t>
              </a:r>
              <a:r>
                <a:rPr lang="en-US" sz="1800" b="0" i="0" u="none" strike="noStrike" cap="none" dirty="0">
                  <a:solidFill>
                    <a:srgbClr val="023B40"/>
                  </a:solidFill>
                  <a:latin typeface="Arial Nova Cond" panose="020B0506020202020204" pitchFamily="34" charset="0"/>
                  <a:sym typeface="Arial"/>
                </a:rPr>
                <a:t> </a:t>
              </a:r>
              <a:endParaRPr dirty="0">
                <a:latin typeface="Arial Nova Cond" panose="020B0506020202020204" pitchFamily="34" charset="0"/>
              </a:endParaRPr>
            </a:p>
          </p:txBody>
        </p:sp>
        <p:grpSp>
          <p:nvGrpSpPr>
            <p:cNvPr id="381" name="Google Shape;381;p5"/>
            <p:cNvGrpSpPr/>
            <p:nvPr/>
          </p:nvGrpSpPr>
          <p:grpSpPr>
            <a:xfrm>
              <a:off x="6323386" y="2525371"/>
              <a:ext cx="1409718" cy="1409718"/>
              <a:chOff x="1143834" y="2506256"/>
              <a:chExt cx="1409718" cy="1409718"/>
            </a:xfrm>
          </p:grpSpPr>
          <p:sp>
            <p:nvSpPr>
              <p:cNvPr id="382" name="Google Shape;382;p5"/>
              <p:cNvSpPr/>
              <p:nvPr/>
            </p:nvSpPr>
            <p:spPr>
              <a:xfrm>
                <a:off x="1143834" y="2506256"/>
                <a:ext cx="1409718" cy="1409718"/>
              </a:xfrm>
              <a:prstGeom prst="ellipse">
                <a:avLst/>
              </a:prstGeom>
              <a:solidFill>
                <a:schemeClr val="lt2"/>
              </a:solidFill>
              <a:ln>
                <a:solidFill>
                  <a:srgbClr val="4472C4"/>
                </a:solidFill>
              </a:ln>
              <a:effectLst>
                <a:outerShdw blurRad="38100" dist="12700" dir="5400000" algn="ctr" rotWithShape="0">
                  <a:srgbClr val="000000">
                    <a:alpha val="14901"/>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dirty="0">
                  <a:solidFill>
                    <a:srgbClr val="023B40"/>
                  </a:solidFill>
                  <a:latin typeface="Arial Nova Cond" panose="020B0506020202020204" pitchFamily="34" charset="0"/>
                  <a:sym typeface="Arial"/>
                </a:endParaRPr>
              </a:p>
            </p:txBody>
          </p:sp>
          <p:pic>
            <p:nvPicPr>
              <p:cNvPr id="383" name="Google Shape;383;p5"/>
              <p:cNvPicPr preferRelativeResize="0"/>
              <p:nvPr/>
            </p:nvPicPr>
            <p:blipFill rotWithShape="1">
              <a:blip r:embed="rId7">
                <a:alphaModFix/>
              </a:blip>
              <a:srcRect/>
              <a:stretch/>
            </p:blipFill>
            <p:spPr>
              <a:xfrm>
                <a:off x="1561734" y="2712061"/>
                <a:ext cx="573914" cy="998108"/>
              </a:xfrm>
              <a:prstGeom prst="rect">
                <a:avLst/>
              </a:prstGeom>
              <a:noFill/>
              <a:ln>
                <a:noFill/>
              </a:ln>
            </p:spPr>
          </p:pic>
        </p:grpSp>
      </p:grpSp>
      <p:grpSp>
        <p:nvGrpSpPr>
          <p:cNvPr id="384" name="Google Shape;384;p5"/>
          <p:cNvGrpSpPr/>
          <p:nvPr/>
        </p:nvGrpSpPr>
        <p:grpSpPr>
          <a:xfrm>
            <a:off x="7865850" y="2999264"/>
            <a:ext cx="1707300" cy="2447911"/>
            <a:chOff x="8051158" y="2582575"/>
            <a:chExt cx="1707300" cy="2447911"/>
          </a:xfrm>
        </p:grpSpPr>
        <p:sp>
          <p:nvSpPr>
            <p:cNvPr id="385" name="Google Shape;385;p5"/>
            <p:cNvSpPr txBox="1"/>
            <p:nvPr/>
          </p:nvSpPr>
          <p:spPr>
            <a:xfrm>
              <a:off x="8051158" y="4072286"/>
              <a:ext cx="1707300" cy="95820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23B40"/>
                </a:buClr>
                <a:buSzPts val="1800"/>
                <a:buFont typeface="Arial"/>
                <a:buNone/>
              </a:pPr>
              <a:r>
                <a:rPr lang="en-US" sz="1700" b="1" i="0" u="none" strike="noStrike" cap="none">
                  <a:solidFill>
                    <a:srgbClr val="023B40"/>
                  </a:solidFill>
                  <a:latin typeface="Arial Nova Cond" panose="020B0506020202020204" pitchFamily="34" charset="0"/>
                  <a:ea typeface="Proxima Nova"/>
                  <a:cs typeface="Proxima Nova"/>
                  <a:sym typeface="Proxima Nova"/>
                </a:rPr>
                <a:t>Infrastructure</a:t>
              </a:r>
              <a:endParaRPr sz="1700" b="1">
                <a:latin typeface="Arial Nova Cond" panose="020B0506020202020204" pitchFamily="34" charset="0"/>
                <a:ea typeface="Proxima Nova"/>
                <a:cs typeface="Proxima Nova"/>
                <a:sym typeface="Proxima Nova"/>
              </a:endParaRPr>
            </a:p>
            <a:p>
              <a:pPr marL="0" marR="0" lvl="0" indent="0" algn="ctr" rtl="0">
                <a:lnSpc>
                  <a:spcPct val="100000"/>
                </a:lnSpc>
                <a:spcBef>
                  <a:spcPts val="0"/>
                </a:spcBef>
                <a:spcAft>
                  <a:spcPts val="0"/>
                </a:spcAft>
                <a:buClr>
                  <a:srgbClr val="023B40"/>
                </a:buClr>
                <a:buSzPts val="1800"/>
                <a:buFont typeface="Arial"/>
                <a:buNone/>
              </a:pPr>
              <a:r>
                <a:rPr lang="en-US" sz="1700" b="1" i="0" u="none" strike="noStrike" cap="none">
                  <a:solidFill>
                    <a:srgbClr val="023B40"/>
                  </a:solidFill>
                  <a:latin typeface="Arial Nova Cond" panose="020B0506020202020204" pitchFamily="34" charset="0"/>
                  <a:ea typeface="Proxima Nova"/>
                  <a:cs typeface="Proxima Nova"/>
                  <a:sym typeface="Proxima Nova"/>
                </a:rPr>
                <a:t>Investment</a:t>
              </a:r>
              <a:endParaRPr sz="1700" b="1">
                <a:latin typeface="Arial Nova Cond" panose="020B0506020202020204" pitchFamily="34" charset="0"/>
                <a:ea typeface="Proxima Nova"/>
                <a:cs typeface="Proxima Nova"/>
                <a:sym typeface="Proxima Nova"/>
              </a:endParaRPr>
            </a:p>
          </p:txBody>
        </p:sp>
        <p:grpSp>
          <p:nvGrpSpPr>
            <p:cNvPr id="386" name="Google Shape;386;p5"/>
            <p:cNvGrpSpPr/>
            <p:nvPr/>
          </p:nvGrpSpPr>
          <p:grpSpPr>
            <a:xfrm>
              <a:off x="8199993" y="2582575"/>
              <a:ext cx="1409718" cy="1409718"/>
              <a:chOff x="1143834" y="2506256"/>
              <a:chExt cx="1409718" cy="1409718"/>
            </a:xfrm>
          </p:grpSpPr>
          <p:sp>
            <p:nvSpPr>
              <p:cNvPr id="387" name="Google Shape;387;p5"/>
              <p:cNvSpPr/>
              <p:nvPr/>
            </p:nvSpPr>
            <p:spPr>
              <a:xfrm>
                <a:off x="1143834" y="2506256"/>
                <a:ext cx="1409718" cy="1409718"/>
              </a:xfrm>
              <a:prstGeom prst="ellipse">
                <a:avLst/>
              </a:prstGeom>
              <a:solidFill>
                <a:schemeClr val="lt2"/>
              </a:solidFill>
              <a:ln>
                <a:solidFill>
                  <a:srgbClr val="4472C4"/>
                </a:solidFill>
              </a:ln>
              <a:effectLst>
                <a:outerShdw blurRad="38100" dist="12700" dir="5400000" algn="ctr" rotWithShape="0">
                  <a:srgbClr val="000000">
                    <a:alpha val="14901"/>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dirty="0">
                  <a:solidFill>
                    <a:srgbClr val="023B40"/>
                  </a:solidFill>
                  <a:latin typeface="Arial Nova Cond" panose="020B0506020202020204" pitchFamily="34" charset="0"/>
                  <a:sym typeface="Arial"/>
                </a:endParaRPr>
              </a:p>
            </p:txBody>
          </p:sp>
          <p:pic>
            <p:nvPicPr>
              <p:cNvPr id="388" name="Google Shape;388;p5"/>
              <p:cNvPicPr preferRelativeResize="0"/>
              <p:nvPr/>
            </p:nvPicPr>
            <p:blipFill rotWithShape="1">
              <a:blip r:embed="rId8">
                <a:alphaModFix/>
              </a:blip>
              <a:srcRect/>
              <a:stretch/>
            </p:blipFill>
            <p:spPr>
              <a:xfrm>
                <a:off x="1424346" y="2732016"/>
                <a:ext cx="848690" cy="958198"/>
              </a:xfrm>
              <a:prstGeom prst="rect">
                <a:avLst/>
              </a:prstGeom>
              <a:noFill/>
              <a:ln>
                <a:noFill/>
              </a:ln>
            </p:spPr>
          </p:pic>
        </p:grpSp>
      </p:grpSp>
      <p:grpSp>
        <p:nvGrpSpPr>
          <p:cNvPr id="389" name="Google Shape;389;p5"/>
          <p:cNvGrpSpPr/>
          <p:nvPr/>
        </p:nvGrpSpPr>
        <p:grpSpPr>
          <a:xfrm>
            <a:off x="9784217" y="2999378"/>
            <a:ext cx="1409718" cy="2139748"/>
            <a:chOff x="9784217" y="2587399"/>
            <a:chExt cx="1409718" cy="1985249"/>
          </a:xfrm>
        </p:grpSpPr>
        <p:sp>
          <p:nvSpPr>
            <p:cNvPr id="390" name="Google Shape;390;p5"/>
            <p:cNvSpPr txBox="1"/>
            <p:nvPr/>
          </p:nvSpPr>
          <p:spPr>
            <a:xfrm>
              <a:off x="9784217" y="4207523"/>
              <a:ext cx="1409718" cy="365125"/>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23B40"/>
                </a:buClr>
                <a:buSzPts val="1800"/>
                <a:buFont typeface="Arial"/>
                <a:buNone/>
              </a:pPr>
              <a:r>
                <a:rPr lang="en-US" sz="1700" b="1" dirty="0">
                  <a:solidFill>
                    <a:srgbClr val="023B40"/>
                  </a:solidFill>
                  <a:latin typeface="Arial Nova Cond"/>
                  <a:ea typeface="Proxima Nova"/>
                  <a:cs typeface="Proxima Nova"/>
                  <a:sym typeface="Proxima Nova"/>
                </a:rPr>
                <a:t>Legal</a:t>
              </a:r>
              <a:r>
                <a:rPr lang="en-US" sz="1700" b="1" i="0" u="none" strike="noStrike" cap="none" dirty="0">
                  <a:solidFill>
                    <a:srgbClr val="023B40"/>
                  </a:solidFill>
                  <a:latin typeface="Arial Nova Cond"/>
                  <a:ea typeface="Proxima Nova"/>
                  <a:cs typeface="Proxima Nova"/>
                  <a:sym typeface="Proxima Nova"/>
                </a:rPr>
                <a:t> </a:t>
              </a:r>
              <a:r>
                <a:rPr lang="en-US" sz="1700" b="1" dirty="0">
                  <a:solidFill>
                    <a:srgbClr val="023B40"/>
                  </a:solidFill>
                  <a:latin typeface="Arial Nova Cond"/>
                  <a:ea typeface="Proxima Nova"/>
                  <a:cs typeface="Proxima Nova"/>
                  <a:sym typeface="Proxima Nova"/>
                </a:rPr>
                <a:t>Defensibility</a:t>
              </a:r>
              <a:endParaRPr sz="1300" b="1" dirty="0">
                <a:latin typeface="Arial Nova Cond"/>
                <a:ea typeface="Proxima Nova"/>
                <a:cs typeface="Proxima Nova"/>
                <a:sym typeface="Proxima Nova"/>
              </a:endParaRPr>
            </a:p>
          </p:txBody>
        </p:sp>
        <p:grpSp>
          <p:nvGrpSpPr>
            <p:cNvPr id="391" name="Google Shape;391;p5"/>
            <p:cNvGrpSpPr/>
            <p:nvPr/>
          </p:nvGrpSpPr>
          <p:grpSpPr>
            <a:xfrm>
              <a:off x="9784217" y="2587399"/>
              <a:ext cx="1409718" cy="1307920"/>
              <a:chOff x="1143834" y="2445726"/>
              <a:chExt cx="1409718" cy="1307920"/>
            </a:xfrm>
          </p:grpSpPr>
          <p:sp>
            <p:nvSpPr>
              <p:cNvPr id="392" name="Google Shape;392;p5"/>
              <p:cNvSpPr/>
              <p:nvPr/>
            </p:nvSpPr>
            <p:spPr>
              <a:xfrm>
                <a:off x="1143834" y="2445726"/>
                <a:ext cx="1409718" cy="1307920"/>
              </a:xfrm>
              <a:prstGeom prst="ellipse">
                <a:avLst/>
              </a:prstGeom>
              <a:solidFill>
                <a:schemeClr val="lt2"/>
              </a:solidFill>
              <a:ln>
                <a:solidFill>
                  <a:srgbClr val="4472C4"/>
                </a:solidFill>
              </a:ln>
              <a:effectLst>
                <a:outerShdw blurRad="38100" dist="12700" dir="5400000" algn="ctr" rotWithShape="0">
                  <a:srgbClr val="000000">
                    <a:alpha val="14901"/>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dirty="0">
                  <a:solidFill>
                    <a:srgbClr val="023B40"/>
                  </a:solidFill>
                  <a:latin typeface="Arial Nova Cond" panose="020B0506020202020204" pitchFamily="34" charset="0"/>
                  <a:sym typeface="Arial"/>
                </a:endParaRPr>
              </a:p>
            </p:txBody>
          </p:sp>
          <p:pic>
            <p:nvPicPr>
              <p:cNvPr id="393" name="Google Shape;393;p5"/>
              <p:cNvPicPr preferRelativeResize="0"/>
              <p:nvPr/>
            </p:nvPicPr>
            <p:blipFill rotWithShape="1">
              <a:blip r:embed="rId9">
                <a:alphaModFix/>
              </a:blip>
              <a:srcRect/>
              <a:stretch/>
            </p:blipFill>
            <p:spPr>
              <a:xfrm>
                <a:off x="1436213" y="2798637"/>
                <a:ext cx="824956" cy="824956"/>
              </a:xfrm>
              <a:prstGeom prst="rect">
                <a:avLst/>
              </a:prstGeom>
              <a:noFill/>
              <a:ln>
                <a:noFill/>
              </a:ln>
            </p:spPr>
          </p:pic>
        </p:grpSp>
      </p:grpSp>
      <p:pic>
        <p:nvPicPr>
          <p:cNvPr id="2" name="Picture 1" descr="A blue and black logo&#10;&#10;Description automatically generated with low confidence">
            <a:extLst>
              <a:ext uri="{FF2B5EF4-FFF2-40B4-BE49-F238E27FC236}">
                <a16:creationId xmlns:a16="http://schemas.microsoft.com/office/drawing/2014/main" id="{3B69A285-4EB4-675D-54CC-73A6E9AA58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3413" y="5888209"/>
            <a:ext cx="681677" cy="505046"/>
          </a:xfrm>
          <a:prstGeom prst="rect">
            <a:avLst/>
          </a:prstGeom>
        </p:spPr>
      </p:pic>
    </p:spTree>
    <p:custDataLst>
      <p:tags r:id="rId1"/>
    </p:custDataLst>
    <p:extLst>
      <p:ext uri="{BB962C8B-B14F-4D97-AF65-F5344CB8AC3E}">
        <p14:creationId xmlns:p14="http://schemas.microsoft.com/office/powerpoint/2010/main" val="391277904"/>
      </p:ext>
    </p:extLst>
  </p:cSld>
  <p:clrMapOvr>
    <a:masterClrMapping/>
  </p:clrMapOvr>
  <mc:AlternateContent xmlns:mc="http://schemas.openxmlformats.org/markup-compatibility/2006" xmlns:p14="http://schemas.microsoft.com/office/powerpoint/2010/main">
    <mc:Choice Requires="p14">
      <p:transition spd="slow" p14:dur="2000" advTm="31486"/>
    </mc:Choice>
    <mc:Fallback xmlns="">
      <p:transition spd="slow" advTm="314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431"/>
        <p:cNvGrpSpPr/>
        <p:nvPr/>
      </p:nvGrpSpPr>
      <p:grpSpPr>
        <a:xfrm>
          <a:off x="0" y="0"/>
          <a:ext cx="0" cy="0"/>
          <a:chOff x="0" y="0"/>
          <a:chExt cx="0" cy="0"/>
        </a:xfrm>
      </p:grpSpPr>
      <p:sp>
        <p:nvSpPr>
          <p:cNvPr id="432" name="Google Shape;432;p10"/>
          <p:cNvSpPr txBox="1">
            <a:spLocks noGrp="1"/>
          </p:cNvSpPr>
          <p:nvPr>
            <p:ph type="title"/>
          </p:nvPr>
        </p:nvSpPr>
        <p:spPr>
          <a:xfrm>
            <a:off x="0" y="0"/>
            <a:ext cx="12192000" cy="1125600"/>
          </a:xfrm>
          <a:prstGeom prst="rect">
            <a:avLst/>
          </a:prstGeom>
          <a:solidFill>
            <a:schemeClr val="dk1"/>
          </a:solidFill>
          <a:ln>
            <a:noFill/>
          </a:ln>
        </p:spPr>
        <p:txBody>
          <a:bodyPr spcFirstLastPara="1" wrap="square" lIns="0" tIns="192000" rIns="0" bIns="0" anchor="ctr" anchorCtr="0">
            <a:noAutofit/>
          </a:bodyPr>
          <a:lstStyle/>
          <a:p>
            <a:pPr marL="857250" lvl="0" indent="0" algn="l" rtl="0">
              <a:lnSpc>
                <a:spcPct val="100000"/>
              </a:lnSpc>
              <a:spcBef>
                <a:spcPts val="0"/>
              </a:spcBef>
              <a:spcAft>
                <a:spcPts val="0"/>
              </a:spcAft>
              <a:buClr>
                <a:schemeClr val="dk1"/>
              </a:buClr>
              <a:buSzPts val="4400"/>
              <a:buFont typeface="Georgia"/>
              <a:buNone/>
            </a:pPr>
            <a:r>
              <a:rPr lang="en-US" sz="3200">
                <a:solidFill>
                  <a:schemeClr val="lt2"/>
                </a:solidFill>
                <a:latin typeface="Georgia" panose="02040502050405020303" pitchFamily="18" charset="0"/>
              </a:rPr>
              <a:t>Steps in Conducting a Rate Study</a:t>
            </a:r>
            <a:endParaRPr sz="3200">
              <a:solidFill>
                <a:schemeClr val="lt2"/>
              </a:solidFill>
              <a:latin typeface="Georgia" panose="02040502050405020303" pitchFamily="18" charset="0"/>
            </a:endParaRPr>
          </a:p>
        </p:txBody>
      </p:sp>
      <p:sp>
        <p:nvSpPr>
          <p:cNvPr id="433" name="Google Shape;433;p10"/>
          <p:cNvSpPr txBox="1">
            <a:spLocks noGrp="1"/>
          </p:cNvSpPr>
          <p:nvPr>
            <p:ph type="sldNum" idx="12"/>
          </p:nvPr>
        </p:nvSpPr>
        <p:spPr>
          <a:xfrm>
            <a:off x="1" y="6356352"/>
            <a:ext cx="1003852"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23B40"/>
              </a:buClr>
              <a:buSzPts val="800"/>
              <a:buFont typeface="Arial"/>
              <a:buNone/>
            </a:pPr>
            <a:fld id="{00000000-1234-1234-1234-123412341234}" type="slidenum">
              <a:rPr lang="en-US" sz="800" b="1" i="0" u="none" strike="noStrike" cap="none">
                <a:solidFill>
                  <a:srgbClr val="023B40"/>
                </a:solidFill>
                <a:latin typeface="Arial Nova Cond" panose="020B0506020202020204" pitchFamily="34" charset="0"/>
                <a:ea typeface="Arial"/>
                <a:sym typeface="Arial"/>
              </a:rPr>
              <a:t>8</a:t>
            </a:fld>
            <a:endParaRPr sz="800" b="1" i="0" u="none" strike="noStrike" cap="none" dirty="0">
              <a:solidFill>
                <a:srgbClr val="023B40"/>
              </a:solidFill>
              <a:latin typeface="Arial Nova Cond" panose="020B0506020202020204" pitchFamily="34" charset="0"/>
              <a:ea typeface="Arial"/>
              <a:sym typeface="Arial"/>
            </a:endParaRPr>
          </a:p>
        </p:txBody>
      </p:sp>
      <p:cxnSp>
        <p:nvCxnSpPr>
          <p:cNvPr id="434" name="Google Shape;434;p10"/>
          <p:cNvCxnSpPr/>
          <p:nvPr/>
        </p:nvCxnSpPr>
        <p:spPr>
          <a:xfrm>
            <a:off x="1609879" y="4215070"/>
            <a:ext cx="8840595" cy="0"/>
          </a:xfrm>
          <a:prstGeom prst="straightConnector1">
            <a:avLst/>
          </a:prstGeom>
          <a:noFill/>
          <a:ln w="12700" cap="flat" cmpd="sng">
            <a:solidFill>
              <a:schemeClr val="accent1"/>
            </a:solidFill>
            <a:prstDash val="solid"/>
            <a:miter lim="800000"/>
            <a:headEnd type="none" w="sm" len="sm"/>
            <a:tailEnd type="none" w="sm" len="sm"/>
          </a:ln>
        </p:spPr>
      </p:cxnSp>
      <p:grpSp>
        <p:nvGrpSpPr>
          <p:cNvPr id="435" name="Google Shape;435;p10"/>
          <p:cNvGrpSpPr/>
          <p:nvPr/>
        </p:nvGrpSpPr>
        <p:grpSpPr>
          <a:xfrm>
            <a:off x="522709" y="1143983"/>
            <a:ext cx="2675594" cy="3068283"/>
            <a:chOff x="1433272" y="735598"/>
            <a:chExt cx="2221331" cy="2752071"/>
          </a:xfrm>
        </p:grpSpPr>
        <p:sp>
          <p:nvSpPr>
            <p:cNvPr id="436" name="Google Shape;436;p10"/>
            <p:cNvSpPr/>
            <p:nvPr/>
          </p:nvSpPr>
          <p:spPr>
            <a:xfrm>
              <a:off x="2500456" y="3390626"/>
              <a:ext cx="97043" cy="97043"/>
            </a:xfrm>
            <a:prstGeom prst="ellipse">
              <a:avLst/>
            </a:prstGeom>
            <a:solidFill>
              <a:schemeClr val="accent1"/>
            </a:solidFill>
            <a:ln>
              <a:noFill/>
            </a:ln>
            <a:effectLst>
              <a:outerShdw blurRad="889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Arial"/>
                <a:buNone/>
              </a:pPr>
              <a:endParaRPr sz="2800" b="0" i="0" u="none" strike="noStrike" cap="none">
                <a:solidFill>
                  <a:srgbClr val="F0F0F0"/>
                </a:solidFill>
                <a:latin typeface="Arial Nova Cond" panose="020B0506020202020204" pitchFamily="34" charset="0"/>
                <a:ea typeface="Roboto Thin"/>
                <a:cs typeface="Roboto Thin"/>
                <a:sym typeface="Roboto Thin"/>
              </a:endParaRPr>
            </a:p>
          </p:txBody>
        </p:sp>
        <p:sp>
          <p:nvSpPr>
            <p:cNvPr id="437" name="Google Shape;437;p10"/>
            <p:cNvSpPr/>
            <p:nvPr/>
          </p:nvSpPr>
          <p:spPr>
            <a:xfrm>
              <a:off x="1433272" y="735598"/>
              <a:ext cx="1146801" cy="579712"/>
            </a:xfrm>
            <a:prstGeom prst="rect">
              <a:avLst/>
            </a:prstGeom>
            <a:noFill/>
            <a:ln>
              <a:noFill/>
            </a:ln>
          </p:spPr>
          <p:txBody>
            <a:bodyPr spcFirstLastPara="1" wrap="square" lIns="0" tIns="182875" rIns="0" bIns="182875" anchor="t" anchorCtr="0">
              <a:spAutoFit/>
            </a:bodyPr>
            <a:lstStyle/>
            <a:p>
              <a:pPr marL="0" marR="0" lvl="0" indent="0" algn="ctr" rtl="0">
                <a:lnSpc>
                  <a:spcPct val="100000"/>
                </a:lnSpc>
                <a:spcBef>
                  <a:spcPts val="0"/>
                </a:spcBef>
                <a:spcAft>
                  <a:spcPts val="0"/>
                </a:spcAft>
                <a:buClr>
                  <a:srgbClr val="023B40"/>
                </a:buClr>
                <a:buSzPts val="1500"/>
                <a:buFont typeface="Arial"/>
                <a:buNone/>
              </a:pPr>
              <a:r>
                <a:rPr lang="en-US" sz="1800" b="1" i="0" u="none" strike="noStrike" cap="none" dirty="0">
                  <a:solidFill>
                    <a:srgbClr val="023B40"/>
                  </a:solidFill>
                  <a:latin typeface="Arial Nova Cond" panose="020B0506020202020204" pitchFamily="34" charset="0"/>
                  <a:sym typeface="Arial"/>
                </a:rPr>
                <a:t>Start</a:t>
              </a:r>
              <a:endParaRPr sz="1800" dirty="0">
                <a:latin typeface="Arial Nova Cond" panose="020B0506020202020204" pitchFamily="34" charset="0"/>
              </a:endParaRPr>
            </a:p>
          </p:txBody>
        </p:sp>
        <p:grpSp>
          <p:nvGrpSpPr>
            <p:cNvPr id="438" name="Google Shape;438;p10"/>
            <p:cNvGrpSpPr/>
            <p:nvPr/>
          </p:nvGrpSpPr>
          <p:grpSpPr>
            <a:xfrm>
              <a:off x="1737603" y="1408054"/>
              <a:ext cx="1917000" cy="1894263"/>
              <a:chOff x="4357478" y="1408054"/>
              <a:chExt cx="1917000" cy="1894263"/>
            </a:xfrm>
          </p:grpSpPr>
          <p:sp>
            <p:nvSpPr>
              <p:cNvPr id="439" name="Google Shape;439;p10"/>
              <p:cNvSpPr/>
              <p:nvPr/>
            </p:nvSpPr>
            <p:spPr>
              <a:xfrm>
                <a:off x="4357478" y="1408054"/>
                <a:ext cx="1917000" cy="1795800"/>
              </a:xfrm>
              <a:prstGeom prst="rect">
                <a:avLst/>
              </a:prstGeom>
              <a:solidFill>
                <a:schemeClr val="bg2"/>
              </a:solidFill>
              <a:ln>
                <a:noFill/>
              </a:ln>
              <a:effectLst>
                <a:outerShdw blurRad="38100" dist="12700" dir="5400000" algn="ctr" rotWithShape="0">
                  <a:srgbClr val="000000">
                    <a:alpha val="14901"/>
                  </a:srgbClr>
                </a:outerShdw>
              </a:effectLst>
            </p:spPr>
            <p:txBody>
              <a:bodyPr spcFirstLastPara="1" wrap="square" lIns="182875" tIns="182875" rIns="182875" bIns="182875" anchor="ctr" anchorCtr="0">
                <a:noAutofit/>
              </a:bodyPr>
              <a:lstStyle/>
              <a:p>
                <a:pPr marL="0" marR="0" lvl="0" indent="0" algn="l" rtl="0">
                  <a:lnSpc>
                    <a:spcPct val="100000"/>
                  </a:lnSpc>
                  <a:spcBef>
                    <a:spcPts val="0"/>
                  </a:spcBef>
                  <a:spcAft>
                    <a:spcPts val="0"/>
                  </a:spcAft>
                  <a:buClr>
                    <a:srgbClr val="3DCCD5"/>
                  </a:buClr>
                  <a:buSzPts val="1400"/>
                  <a:buFont typeface="Arial"/>
                  <a:buNone/>
                </a:pPr>
                <a:endParaRPr sz="1500">
                  <a:latin typeface="Arial Nova Cond" panose="020B0506020202020204" pitchFamily="34" charset="0"/>
                  <a:ea typeface="Proxima Nova Semibold"/>
                  <a:cs typeface="Proxima Nova Semibold"/>
                  <a:sym typeface="Proxima Nova Semibold"/>
                </a:endParaRPr>
              </a:p>
              <a:p>
                <a:pPr marL="114300" marR="0" lvl="0" indent="-120650" algn="l" rtl="0">
                  <a:lnSpc>
                    <a:spcPct val="100000"/>
                  </a:lnSpc>
                  <a:spcBef>
                    <a:spcPts val="300"/>
                  </a:spcBef>
                  <a:spcAft>
                    <a:spcPts val="0"/>
                  </a:spcAft>
                  <a:buClr>
                    <a:schemeClr val="tx2"/>
                  </a:buClr>
                  <a:buSzPct val="104000"/>
                  <a:buFont typeface="Proxima Nova Semibold"/>
                  <a:buChar char="•"/>
                </a:pPr>
                <a:r>
                  <a:rPr lang="en-US" i="0" u="none" strike="noStrike" cap="none">
                    <a:solidFill>
                      <a:schemeClr val="tx2"/>
                    </a:solidFill>
                    <a:latin typeface="Arial Nova Cond" panose="020B0506020202020204" pitchFamily="34" charset="0"/>
                    <a:ea typeface="Proxima Nova Semibold"/>
                    <a:cs typeface="Proxima Nova Semibold"/>
                    <a:sym typeface="Proxima Nova Semibold"/>
                  </a:rPr>
                  <a:t>Financial goals and policies</a:t>
                </a:r>
                <a:endParaRPr>
                  <a:solidFill>
                    <a:schemeClr val="tx2"/>
                  </a:solidFill>
                  <a:latin typeface="Arial Nova Cond" panose="020B0506020202020204" pitchFamily="34" charset="0"/>
                  <a:ea typeface="Proxima Nova Semibold"/>
                  <a:cs typeface="Proxima Nova Semibold"/>
                  <a:sym typeface="Proxima Nova Semibold"/>
                </a:endParaRPr>
              </a:p>
              <a:p>
                <a:pPr marL="114300" marR="0" lvl="0" indent="-120650" algn="l" rtl="0">
                  <a:lnSpc>
                    <a:spcPct val="100000"/>
                  </a:lnSpc>
                  <a:spcBef>
                    <a:spcPts val="300"/>
                  </a:spcBef>
                  <a:spcAft>
                    <a:spcPts val="0"/>
                  </a:spcAft>
                  <a:buClr>
                    <a:schemeClr val="tx2"/>
                  </a:buClr>
                  <a:buSzPct val="104000"/>
                  <a:buFont typeface="Proxima Nova Semibold"/>
                  <a:buChar char="•"/>
                </a:pPr>
                <a:r>
                  <a:rPr lang="en-US" i="0" u="none" strike="noStrike" cap="none">
                    <a:solidFill>
                      <a:schemeClr val="tx2"/>
                    </a:solidFill>
                    <a:latin typeface="Arial Nova Cond" panose="020B0506020202020204" pitchFamily="34" charset="0"/>
                    <a:ea typeface="Proxima Nova Semibold"/>
                    <a:cs typeface="Proxima Nova Semibold"/>
                    <a:sym typeface="Proxima Nova Semibold"/>
                  </a:rPr>
                  <a:t>Pricing objectives</a:t>
                </a:r>
                <a:endParaRPr>
                  <a:solidFill>
                    <a:schemeClr val="tx2"/>
                  </a:solidFill>
                  <a:latin typeface="Arial Nova Cond" panose="020B0506020202020204" pitchFamily="34" charset="0"/>
                  <a:ea typeface="Proxima Nova Semibold"/>
                  <a:cs typeface="Proxima Nova Semibold"/>
                  <a:sym typeface="Proxima Nova Semibold"/>
                </a:endParaRPr>
              </a:p>
              <a:p>
                <a:pPr marL="114300" marR="0" lvl="0" indent="-120650" algn="l" rtl="0">
                  <a:lnSpc>
                    <a:spcPct val="100000"/>
                  </a:lnSpc>
                  <a:spcBef>
                    <a:spcPts val="300"/>
                  </a:spcBef>
                  <a:spcAft>
                    <a:spcPts val="0"/>
                  </a:spcAft>
                  <a:buClr>
                    <a:schemeClr val="tx2"/>
                  </a:buClr>
                  <a:buSzPct val="104000"/>
                  <a:buFont typeface="Proxima Nova Semibold"/>
                  <a:buChar char="•"/>
                </a:pPr>
                <a:r>
                  <a:rPr lang="en-US" i="0" u="none" strike="noStrike" cap="none">
                    <a:solidFill>
                      <a:schemeClr val="tx2"/>
                    </a:solidFill>
                    <a:latin typeface="Arial Nova Cond" panose="020B0506020202020204" pitchFamily="34" charset="0"/>
                    <a:ea typeface="Proxima Nova Semibold"/>
                    <a:cs typeface="Proxima Nova Semibold"/>
                    <a:sym typeface="Proxima Nova Semibold"/>
                  </a:rPr>
                  <a:t>Alternative rate structures for evaluation</a:t>
                </a:r>
                <a:endParaRPr>
                  <a:solidFill>
                    <a:schemeClr val="tx2"/>
                  </a:solidFill>
                  <a:latin typeface="Arial Nova Cond" panose="020B0506020202020204" pitchFamily="34" charset="0"/>
                  <a:ea typeface="Proxima Nova Semibold"/>
                  <a:cs typeface="Proxima Nova Semibold"/>
                  <a:sym typeface="Proxima Nova Semibold"/>
                </a:endParaRPr>
              </a:p>
            </p:txBody>
          </p:sp>
          <p:sp>
            <p:nvSpPr>
              <p:cNvPr id="440" name="Google Shape;440;p10"/>
              <p:cNvSpPr/>
              <p:nvPr/>
            </p:nvSpPr>
            <p:spPr>
              <a:xfrm rot="10800000">
                <a:off x="5001691" y="3203736"/>
                <a:ext cx="334328" cy="98581"/>
              </a:xfrm>
              <a:prstGeom prst="triangle">
                <a:avLst>
                  <a:gd name="adj" fmla="val 50000"/>
                </a:avLst>
              </a:prstGeom>
              <a:solidFill>
                <a:schemeClr val="accent1"/>
              </a:solidFill>
              <a:ln>
                <a:noFill/>
              </a:ln>
              <a:effectLst>
                <a:outerShdw blurRad="38100" dist="12700" dir="5400000" algn="ctr" rotWithShape="0">
                  <a:srgbClr val="000000">
                    <a:alpha val="14901"/>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1" i="0" u="none" strike="noStrike" cap="none" dirty="0">
                  <a:solidFill>
                    <a:srgbClr val="023B40"/>
                  </a:solidFill>
                  <a:latin typeface="Arial Nova Cond" panose="020B0506020202020204" pitchFamily="34" charset="0"/>
                  <a:sym typeface="Arial"/>
                </a:endParaRPr>
              </a:p>
            </p:txBody>
          </p:sp>
        </p:grpSp>
      </p:grpSp>
      <p:grpSp>
        <p:nvGrpSpPr>
          <p:cNvPr id="441" name="Google Shape;441;p10"/>
          <p:cNvGrpSpPr/>
          <p:nvPr/>
        </p:nvGrpSpPr>
        <p:grpSpPr>
          <a:xfrm>
            <a:off x="2985185" y="4242554"/>
            <a:ext cx="2264980" cy="2113798"/>
            <a:chOff x="3153544" y="3390626"/>
            <a:chExt cx="1835740" cy="2240651"/>
          </a:xfrm>
        </p:grpSpPr>
        <p:grpSp>
          <p:nvGrpSpPr>
            <p:cNvPr id="442" name="Google Shape;442;p10"/>
            <p:cNvGrpSpPr/>
            <p:nvPr/>
          </p:nvGrpSpPr>
          <p:grpSpPr>
            <a:xfrm>
              <a:off x="3153544" y="3569046"/>
              <a:ext cx="1835740" cy="2062231"/>
              <a:chOff x="4257039" y="1759353"/>
              <a:chExt cx="1835740" cy="2062231"/>
            </a:xfrm>
          </p:grpSpPr>
          <p:sp>
            <p:nvSpPr>
              <p:cNvPr id="443" name="Google Shape;443;p10"/>
              <p:cNvSpPr/>
              <p:nvPr/>
            </p:nvSpPr>
            <p:spPr>
              <a:xfrm>
                <a:off x="4958556" y="1759353"/>
                <a:ext cx="334328" cy="98581"/>
              </a:xfrm>
              <a:prstGeom prst="triangle">
                <a:avLst>
                  <a:gd name="adj" fmla="val 50000"/>
                </a:avLst>
              </a:prstGeom>
              <a:solidFill>
                <a:schemeClr val="accent1"/>
              </a:solidFill>
              <a:ln>
                <a:noFill/>
              </a:ln>
              <a:effectLst>
                <a:outerShdw blurRad="38100" dist="12700" dir="5400000" algn="ctr" rotWithShape="0">
                  <a:srgbClr val="000000">
                    <a:alpha val="14901"/>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dirty="0">
                  <a:solidFill>
                    <a:srgbClr val="023B40"/>
                  </a:solidFill>
                  <a:latin typeface="Arial Nova Cond" panose="020B0506020202020204" pitchFamily="34" charset="0"/>
                  <a:sym typeface="Arial"/>
                </a:endParaRPr>
              </a:p>
            </p:txBody>
          </p:sp>
          <p:sp>
            <p:nvSpPr>
              <p:cNvPr id="444" name="Google Shape;444;p10"/>
              <p:cNvSpPr/>
              <p:nvPr/>
            </p:nvSpPr>
            <p:spPr>
              <a:xfrm>
                <a:off x="4257039" y="1853649"/>
                <a:ext cx="1835740" cy="1967935"/>
              </a:xfrm>
              <a:prstGeom prst="rect">
                <a:avLst/>
              </a:prstGeom>
              <a:solidFill>
                <a:schemeClr val="tx1"/>
              </a:solidFill>
              <a:ln>
                <a:noFill/>
              </a:ln>
              <a:effectLst>
                <a:outerShdw blurRad="38100" dist="12700" dir="5400000" algn="ctr" rotWithShape="0">
                  <a:srgbClr val="000000">
                    <a:alpha val="14901"/>
                  </a:srgbClr>
                </a:outerShdw>
              </a:effectLst>
            </p:spPr>
            <p:txBody>
              <a:bodyPr spcFirstLastPara="1" wrap="square" lIns="182875" tIns="182875" rIns="182875" bIns="182875" anchor="ctr" anchorCtr="0">
                <a:noAutofit/>
              </a:bodyPr>
              <a:lstStyle/>
              <a:p>
                <a:pPr marL="0" marR="0" lvl="0" indent="0" algn="l" rtl="0">
                  <a:lnSpc>
                    <a:spcPct val="100000"/>
                  </a:lnSpc>
                  <a:spcBef>
                    <a:spcPts val="0"/>
                  </a:spcBef>
                  <a:spcAft>
                    <a:spcPts val="0"/>
                  </a:spcAft>
                  <a:buClr>
                    <a:srgbClr val="3DCCD5"/>
                  </a:buClr>
                  <a:buSzPts val="1300"/>
                  <a:buFont typeface="Arial"/>
                  <a:buNone/>
                </a:pPr>
                <a:endParaRPr sz="1500" b="1">
                  <a:latin typeface="Arial Nova Cond" panose="020B0506020202020204" pitchFamily="34" charset="0"/>
                  <a:ea typeface="Proxima Nova"/>
                  <a:cs typeface="Proxima Nova"/>
                  <a:sym typeface="Proxima Nova"/>
                </a:endParaRPr>
              </a:p>
              <a:p>
                <a:pPr marL="114300" marR="0" lvl="0" indent="-114300" algn="l" rtl="0">
                  <a:lnSpc>
                    <a:spcPct val="100000"/>
                  </a:lnSpc>
                  <a:spcBef>
                    <a:spcPts val="300"/>
                  </a:spcBef>
                  <a:spcAft>
                    <a:spcPts val="0"/>
                  </a:spcAft>
                  <a:buClr>
                    <a:schemeClr val="tx2"/>
                  </a:buClr>
                  <a:buSzPct val="104000"/>
                  <a:buFont typeface="Proxima Nova Semibold"/>
                  <a:buChar char="•"/>
                </a:pPr>
                <a:r>
                  <a:rPr lang="en-US" sz="1300" i="0" u="none" strike="noStrike" cap="none">
                    <a:solidFill>
                      <a:schemeClr val="tx2"/>
                    </a:solidFill>
                    <a:latin typeface="Arial Nova Cond" panose="020B0506020202020204" pitchFamily="34" charset="0"/>
                    <a:ea typeface="Proxima Nova Semibold"/>
                    <a:cs typeface="Proxima Nova Semibold"/>
                    <a:sym typeface="Proxima Nova Semibold"/>
                  </a:rPr>
                  <a:t>Evaluate operating and capital costs</a:t>
                </a:r>
                <a:endParaRPr sz="1300">
                  <a:solidFill>
                    <a:schemeClr val="tx2"/>
                  </a:solidFill>
                  <a:latin typeface="Arial Nova Cond" panose="020B0506020202020204" pitchFamily="34" charset="0"/>
                  <a:ea typeface="Proxima Nova Semibold"/>
                  <a:cs typeface="Proxima Nova Semibold"/>
                  <a:sym typeface="Proxima Nova Semibold"/>
                </a:endParaRPr>
              </a:p>
              <a:p>
                <a:pPr marL="114300" marR="0" lvl="0" indent="-114300" algn="l" rtl="0">
                  <a:lnSpc>
                    <a:spcPct val="100000"/>
                  </a:lnSpc>
                  <a:spcBef>
                    <a:spcPts val="300"/>
                  </a:spcBef>
                  <a:spcAft>
                    <a:spcPts val="0"/>
                  </a:spcAft>
                  <a:buClr>
                    <a:schemeClr val="tx2"/>
                  </a:buClr>
                  <a:buSzPct val="104000"/>
                  <a:buFont typeface="Proxima Nova Semibold"/>
                  <a:buChar char="•"/>
                </a:pPr>
                <a:r>
                  <a:rPr lang="en-US" sz="1300" i="0" u="none" strike="noStrike" cap="none">
                    <a:solidFill>
                      <a:schemeClr val="tx2"/>
                    </a:solidFill>
                    <a:latin typeface="Arial Nova Cond" panose="020B0506020202020204" pitchFamily="34" charset="0"/>
                    <a:ea typeface="Proxima Nova Semibold"/>
                    <a:cs typeface="Proxima Nova Semibold"/>
                    <a:sym typeface="Proxima Nova Semibold"/>
                  </a:rPr>
                  <a:t>Cash flow analysis for revenue sufficiency</a:t>
                </a:r>
                <a:endParaRPr sz="1300">
                  <a:solidFill>
                    <a:schemeClr val="tx2"/>
                  </a:solidFill>
                  <a:latin typeface="Arial Nova Cond" panose="020B0506020202020204" pitchFamily="34" charset="0"/>
                  <a:ea typeface="Proxima Nova Semibold"/>
                  <a:cs typeface="Proxima Nova Semibold"/>
                  <a:sym typeface="Proxima Nova Semibold"/>
                </a:endParaRPr>
              </a:p>
              <a:p>
                <a:pPr marL="114300" marR="0" lvl="0" indent="-114300" algn="l" rtl="0">
                  <a:lnSpc>
                    <a:spcPct val="100000"/>
                  </a:lnSpc>
                  <a:spcBef>
                    <a:spcPts val="300"/>
                  </a:spcBef>
                  <a:spcAft>
                    <a:spcPts val="0"/>
                  </a:spcAft>
                  <a:buClr>
                    <a:schemeClr val="tx2"/>
                  </a:buClr>
                  <a:buSzPct val="104000"/>
                  <a:buFont typeface="Proxima Nova Semibold"/>
                  <a:buChar char="•"/>
                </a:pPr>
                <a:r>
                  <a:rPr lang="en-US" sz="1300" i="0" u="none" strike="noStrike" cap="none">
                    <a:solidFill>
                      <a:schemeClr val="tx2"/>
                    </a:solidFill>
                    <a:latin typeface="Arial Nova Cond" panose="020B0506020202020204" pitchFamily="34" charset="0"/>
                    <a:ea typeface="Proxima Nova Semibold"/>
                    <a:cs typeface="Proxima Nova Semibold"/>
                    <a:sym typeface="Proxima Nova Semibold"/>
                  </a:rPr>
                  <a:t>CIP Financing Options</a:t>
                </a:r>
                <a:endParaRPr sz="1300">
                  <a:solidFill>
                    <a:schemeClr val="tx2"/>
                  </a:solidFill>
                  <a:latin typeface="Arial Nova Cond" panose="020B0506020202020204" pitchFamily="34" charset="0"/>
                  <a:ea typeface="Proxima Nova Semibold"/>
                  <a:cs typeface="Proxima Nova Semibold"/>
                  <a:sym typeface="Proxima Nova Semibold"/>
                </a:endParaRPr>
              </a:p>
              <a:p>
                <a:pPr marL="114300" marR="0" lvl="0" indent="-114300" algn="l" rtl="0">
                  <a:lnSpc>
                    <a:spcPct val="100000"/>
                  </a:lnSpc>
                  <a:spcBef>
                    <a:spcPts val="300"/>
                  </a:spcBef>
                  <a:spcAft>
                    <a:spcPts val="0"/>
                  </a:spcAft>
                  <a:buClr>
                    <a:schemeClr val="tx2"/>
                  </a:buClr>
                  <a:buSzPct val="104000"/>
                  <a:buFont typeface="Proxima Nova Semibold"/>
                  <a:buChar char="•"/>
                </a:pPr>
                <a:r>
                  <a:rPr lang="en-US" sz="1300" i="0" u="none" strike="noStrike" cap="none">
                    <a:solidFill>
                      <a:schemeClr val="tx2"/>
                    </a:solidFill>
                    <a:latin typeface="Arial Nova Cond" panose="020B0506020202020204" pitchFamily="34" charset="0"/>
                    <a:ea typeface="Proxima Nova Semibold"/>
                    <a:cs typeface="Proxima Nova Semibold"/>
                    <a:sym typeface="Proxima Nova Semibold"/>
                  </a:rPr>
                  <a:t>Scenario Analysis </a:t>
                </a:r>
                <a:endParaRPr sz="1300">
                  <a:solidFill>
                    <a:schemeClr val="tx2"/>
                  </a:solidFill>
                  <a:latin typeface="Arial Nova Cond" panose="020B0506020202020204" pitchFamily="34" charset="0"/>
                  <a:ea typeface="Proxima Nova Semibold"/>
                  <a:cs typeface="Proxima Nova Semibold"/>
                  <a:sym typeface="Proxima Nova Semibold"/>
                </a:endParaRPr>
              </a:p>
            </p:txBody>
          </p:sp>
        </p:grpSp>
        <p:sp>
          <p:nvSpPr>
            <p:cNvPr id="445" name="Google Shape;445;p10"/>
            <p:cNvSpPr/>
            <p:nvPr/>
          </p:nvSpPr>
          <p:spPr>
            <a:xfrm>
              <a:off x="3973705" y="3390626"/>
              <a:ext cx="97043" cy="97043"/>
            </a:xfrm>
            <a:prstGeom prst="ellipse">
              <a:avLst/>
            </a:prstGeom>
            <a:solidFill>
              <a:schemeClr val="accent1"/>
            </a:solidFill>
            <a:ln>
              <a:noFill/>
            </a:ln>
            <a:effectLst>
              <a:outerShdw blurRad="889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0F0F0"/>
                </a:solidFill>
                <a:latin typeface="Arial Nova Cond" panose="020B0506020202020204" pitchFamily="34" charset="0"/>
                <a:ea typeface="Roboto Thin"/>
                <a:cs typeface="Roboto Thin"/>
                <a:sym typeface="Roboto Thin"/>
              </a:endParaRPr>
            </a:p>
          </p:txBody>
        </p:sp>
      </p:grpSp>
      <p:grpSp>
        <p:nvGrpSpPr>
          <p:cNvPr id="446" name="Google Shape;446;p10"/>
          <p:cNvGrpSpPr/>
          <p:nvPr/>
        </p:nvGrpSpPr>
        <p:grpSpPr>
          <a:xfrm>
            <a:off x="5038992" y="1893701"/>
            <a:ext cx="2444753" cy="2379901"/>
            <a:chOff x="1637165" y="1408063"/>
            <a:chExt cx="2312479" cy="2079606"/>
          </a:xfrm>
        </p:grpSpPr>
        <p:sp>
          <p:nvSpPr>
            <p:cNvPr id="447" name="Google Shape;447;p10"/>
            <p:cNvSpPr/>
            <p:nvPr/>
          </p:nvSpPr>
          <p:spPr>
            <a:xfrm>
              <a:off x="2457325" y="3390626"/>
              <a:ext cx="97043" cy="97043"/>
            </a:xfrm>
            <a:prstGeom prst="ellipse">
              <a:avLst/>
            </a:prstGeom>
            <a:solidFill>
              <a:schemeClr val="accent1"/>
            </a:solidFill>
            <a:ln>
              <a:noFill/>
            </a:ln>
            <a:effectLst>
              <a:outerShdw blurRad="889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0F0F0"/>
                </a:solidFill>
                <a:latin typeface="Arial Nova Cond" panose="020B0506020202020204" pitchFamily="34" charset="0"/>
                <a:ea typeface="Roboto Thin"/>
                <a:cs typeface="Roboto Thin"/>
                <a:sym typeface="Roboto Thin"/>
              </a:endParaRPr>
            </a:p>
          </p:txBody>
        </p:sp>
        <p:grpSp>
          <p:nvGrpSpPr>
            <p:cNvPr id="448" name="Google Shape;448;p10"/>
            <p:cNvGrpSpPr/>
            <p:nvPr/>
          </p:nvGrpSpPr>
          <p:grpSpPr>
            <a:xfrm>
              <a:off x="1637165" y="1408063"/>
              <a:ext cx="2312479" cy="1894254"/>
              <a:chOff x="4257040" y="1408063"/>
              <a:chExt cx="2312479" cy="1894254"/>
            </a:xfrm>
          </p:grpSpPr>
          <p:sp>
            <p:nvSpPr>
              <p:cNvPr id="449" name="Google Shape;449;p10"/>
              <p:cNvSpPr/>
              <p:nvPr/>
            </p:nvSpPr>
            <p:spPr>
              <a:xfrm>
                <a:off x="4257040" y="1408063"/>
                <a:ext cx="2312479" cy="1803295"/>
              </a:xfrm>
              <a:prstGeom prst="rect">
                <a:avLst/>
              </a:prstGeom>
              <a:solidFill>
                <a:schemeClr val="tx1"/>
              </a:solidFill>
              <a:ln>
                <a:noFill/>
              </a:ln>
              <a:effectLst>
                <a:outerShdw blurRad="38100" dist="12700" dir="5400000" algn="ctr" rotWithShape="0">
                  <a:srgbClr val="000000">
                    <a:alpha val="14901"/>
                  </a:srgb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3DCCD5"/>
                  </a:buClr>
                  <a:buSzPts val="1300"/>
                  <a:buFont typeface="Arial"/>
                  <a:buNone/>
                </a:pPr>
                <a:endParaRPr sz="1500">
                  <a:solidFill>
                    <a:srgbClr val="023B40"/>
                  </a:solidFill>
                  <a:latin typeface="Arial Nova Cond" panose="020B0506020202020204" pitchFamily="34" charset="0"/>
                  <a:ea typeface="Proxima Nova Semibold"/>
                  <a:cs typeface="Proxima Nova Semibold"/>
                  <a:sym typeface="Proxima Nova Semibold"/>
                </a:endParaRPr>
              </a:p>
              <a:p>
                <a:pPr marL="0" marR="0" lvl="0" indent="0" algn="l" rtl="0">
                  <a:lnSpc>
                    <a:spcPct val="100000"/>
                  </a:lnSpc>
                  <a:spcBef>
                    <a:spcPts val="0"/>
                  </a:spcBef>
                  <a:spcAft>
                    <a:spcPts val="0"/>
                  </a:spcAft>
                  <a:buClr>
                    <a:srgbClr val="3DCCD5"/>
                  </a:buClr>
                  <a:buSzPts val="1300"/>
                  <a:buFont typeface="Arial"/>
                  <a:buNone/>
                </a:pPr>
                <a:endParaRPr sz="1100">
                  <a:solidFill>
                    <a:schemeClr val="tx2"/>
                  </a:solidFill>
                  <a:latin typeface="Arial Nova Cond" panose="020B0506020202020204" pitchFamily="34" charset="0"/>
                  <a:ea typeface="Proxima Nova Semibold"/>
                  <a:cs typeface="Proxima Nova Semibold"/>
                  <a:sym typeface="Proxima Nova Semibold"/>
                </a:endParaRPr>
              </a:p>
              <a:p>
                <a:pPr marL="114300" marR="0" lvl="0" indent="-114300" algn="l" rtl="0">
                  <a:lnSpc>
                    <a:spcPct val="100000"/>
                  </a:lnSpc>
                  <a:spcBef>
                    <a:spcPts val="300"/>
                  </a:spcBef>
                  <a:spcAft>
                    <a:spcPts val="0"/>
                  </a:spcAft>
                  <a:buClr>
                    <a:schemeClr val="tx2"/>
                  </a:buClr>
                  <a:buSzPct val="104000"/>
                  <a:buFont typeface="Proxima Nova Semibold"/>
                  <a:buChar char="•"/>
                </a:pPr>
                <a:r>
                  <a:rPr lang="en-US" i="0" u="none" strike="noStrike" cap="none">
                    <a:solidFill>
                      <a:schemeClr val="tx2"/>
                    </a:solidFill>
                    <a:latin typeface="Arial Nova Cond" panose="020B0506020202020204" pitchFamily="34" charset="0"/>
                    <a:ea typeface="Proxima Nova Semibold"/>
                    <a:cs typeface="Proxima Nova Semibold"/>
                    <a:sym typeface="Proxima Nova Semibold"/>
                  </a:rPr>
                  <a:t>Cost of Service Analyses (Cost allocations)</a:t>
                </a:r>
                <a:endParaRPr>
                  <a:solidFill>
                    <a:schemeClr val="tx2"/>
                  </a:solidFill>
                  <a:latin typeface="Arial Nova Cond" panose="020B0506020202020204" pitchFamily="34" charset="0"/>
                  <a:ea typeface="Proxima Nova Semibold"/>
                  <a:cs typeface="Proxima Nova Semibold"/>
                  <a:sym typeface="Proxima Nova Semibold"/>
                </a:endParaRPr>
              </a:p>
              <a:p>
                <a:pPr marL="114300" marR="0" lvl="0" indent="-114300" algn="l" rtl="0">
                  <a:lnSpc>
                    <a:spcPct val="100000"/>
                  </a:lnSpc>
                  <a:spcBef>
                    <a:spcPts val="300"/>
                  </a:spcBef>
                  <a:spcAft>
                    <a:spcPts val="0"/>
                  </a:spcAft>
                  <a:buClr>
                    <a:schemeClr val="tx2"/>
                  </a:buClr>
                  <a:buSzPct val="104000"/>
                  <a:buFont typeface="Proxima Nova Semibold"/>
                  <a:buChar char="•"/>
                </a:pPr>
                <a:r>
                  <a:rPr lang="en-US" i="0" u="none" strike="noStrike" cap="none">
                    <a:solidFill>
                      <a:schemeClr val="tx2"/>
                    </a:solidFill>
                    <a:latin typeface="Arial Nova Cond" panose="020B0506020202020204" pitchFamily="34" charset="0"/>
                    <a:ea typeface="Proxima Nova Semibold"/>
                    <a:cs typeface="Proxima Nova Semibold"/>
                    <a:sym typeface="Proxima Nova Semibold"/>
                  </a:rPr>
                  <a:t>Alternative rates design</a:t>
                </a:r>
                <a:endParaRPr>
                  <a:solidFill>
                    <a:schemeClr val="tx2"/>
                  </a:solidFill>
                  <a:latin typeface="Arial Nova Cond" panose="020B0506020202020204" pitchFamily="34" charset="0"/>
                  <a:ea typeface="Proxima Nova Semibold"/>
                  <a:cs typeface="Proxima Nova Semibold"/>
                  <a:sym typeface="Proxima Nova Semibold"/>
                </a:endParaRPr>
              </a:p>
              <a:p>
                <a:pPr marL="114300" marR="0" lvl="0" indent="-114300" algn="l" rtl="0">
                  <a:lnSpc>
                    <a:spcPct val="100000"/>
                  </a:lnSpc>
                  <a:spcBef>
                    <a:spcPts val="300"/>
                  </a:spcBef>
                  <a:spcAft>
                    <a:spcPts val="0"/>
                  </a:spcAft>
                  <a:buClr>
                    <a:schemeClr val="tx2"/>
                  </a:buClr>
                  <a:buSzPct val="104000"/>
                  <a:buFont typeface="Proxima Nova Semibold"/>
                  <a:buChar char="•"/>
                </a:pPr>
                <a:r>
                  <a:rPr lang="en-US" i="0" u="none" strike="noStrike" cap="none">
                    <a:solidFill>
                      <a:schemeClr val="tx2"/>
                    </a:solidFill>
                    <a:latin typeface="Arial Nova Cond" panose="020B0506020202020204" pitchFamily="34" charset="0"/>
                    <a:ea typeface="Proxima Nova Semibold"/>
                    <a:cs typeface="Proxima Nova Semibold"/>
                    <a:sym typeface="Proxima Nova Semibold"/>
                  </a:rPr>
                  <a:t>Rate calculations &amp; customer impact analyses</a:t>
                </a:r>
                <a:endParaRPr>
                  <a:solidFill>
                    <a:schemeClr val="tx2"/>
                  </a:solidFill>
                  <a:latin typeface="Arial Nova Cond" panose="020B0506020202020204" pitchFamily="34" charset="0"/>
                  <a:ea typeface="Proxima Nova Semibold"/>
                  <a:cs typeface="Proxima Nova Semibold"/>
                  <a:sym typeface="Proxima Nova Semibold"/>
                </a:endParaRPr>
              </a:p>
            </p:txBody>
          </p:sp>
          <p:sp>
            <p:nvSpPr>
              <p:cNvPr id="450" name="Google Shape;450;p10"/>
              <p:cNvSpPr/>
              <p:nvPr/>
            </p:nvSpPr>
            <p:spPr>
              <a:xfrm rot="10800000">
                <a:off x="4958556" y="3203736"/>
                <a:ext cx="334328" cy="98581"/>
              </a:xfrm>
              <a:prstGeom prst="triangle">
                <a:avLst>
                  <a:gd name="adj" fmla="val 50000"/>
                </a:avLst>
              </a:prstGeom>
              <a:solidFill>
                <a:schemeClr val="accent1"/>
              </a:solidFill>
              <a:ln>
                <a:noFill/>
              </a:ln>
              <a:effectLst>
                <a:outerShdw blurRad="38100" dist="12700" dir="5400000" algn="ctr" rotWithShape="0">
                  <a:srgbClr val="000000">
                    <a:alpha val="14901"/>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dirty="0">
                  <a:solidFill>
                    <a:srgbClr val="023B40"/>
                  </a:solidFill>
                  <a:latin typeface="Arial Nova Cond" panose="020B0506020202020204" pitchFamily="34" charset="0"/>
                  <a:sym typeface="Arial"/>
                </a:endParaRPr>
              </a:p>
            </p:txBody>
          </p:sp>
        </p:grpSp>
      </p:grpSp>
      <p:grpSp>
        <p:nvGrpSpPr>
          <p:cNvPr id="451" name="Google Shape;451;p10"/>
          <p:cNvGrpSpPr/>
          <p:nvPr/>
        </p:nvGrpSpPr>
        <p:grpSpPr>
          <a:xfrm>
            <a:off x="7439406" y="4178908"/>
            <a:ext cx="2309125" cy="2063929"/>
            <a:chOff x="3216960" y="3390626"/>
            <a:chExt cx="1871100" cy="1694801"/>
          </a:xfrm>
        </p:grpSpPr>
        <p:grpSp>
          <p:nvGrpSpPr>
            <p:cNvPr id="452" name="Google Shape;452;p10"/>
            <p:cNvGrpSpPr/>
            <p:nvPr/>
          </p:nvGrpSpPr>
          <p:grpSpPr>
            <a:xfrm>
              <a:off x="3216960" y="3569046"/>
              <a:ext cx="1871100" cy="1516381"/>
              <a:chOff x="4320455" y="1759353"/>
              <a:chExt cx="1871100" cy="1516381"/>
            </a:xfrm>
          </p:grpSpPr>
          <p:sp>
            <p:nvSpPr>
              <p:cNvPr id="453" name="Google Shape;453;p10"/>
              <p:cNvSpPr/>
              <p:nvPr/>
            </p:nvSpPr>
            <p:spPr>
              <a:xfrm>
                <a:off x="4958556" y="1759353"/>
                <a:ext cx="334328" cy="98581"/>
              </a:xfrm>
              <a:prstGeom prst="triangle">
                <a:avLst>
                  <a:gd name="adj" fmla="val 50000"/>
                </a:avLst>
              </a:prstGeom>
              <a:solidFill>
                <a:schemeClr val="accent1"/>
              </a:solidFill>
              <a:ln>
                <a:noFill/>
              </a:ln>
              <a:effectLst>
                <a:outerShdw blurRad="38100" dist="12700" dir="5400000" algn="ctr" rotWithShape="0">
                  <a:srgbClr val="000000">
                    <a:alpha val="14901"/>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dirty="0">
                  <a:solidFill>
                    <a:srgbClr val="023B40"/>
                  </a:solidFill>
                  <a:latin typeface="Arial Nova Cond" panose="020B0506020202020204" pitchFamily="34" charset="0"/>
                  <a:sym typeface="Arial"/>
                </a:endParaRPr>
              </a:p>
            </p:txBody>
          </p:sp>
          <p:sp>
            <p:nvSpPr>
              <p:cNvPr id="454" name="Google Shape;454;p10"/>
              <p:cNvSpPr/>
              <p:nvPr/>
            </p:nvSpPr>
            <p:spPr>
              <a:xfrm>
                <a:off x="4320455" y="1857934"/>
                <a:ext cx="1871100" cy="1417800"/>
              </a:xfrm>
              <a:prstGeom prst="rect">
                <a:avLst/>
              </a:prstGeom>
              <a:solidFill>
                <a:schemeClr val="tx1"/>
              </a:solidFill>
              <a:ln>
                <a:noFill/>
              </a:ln>
              <a:effectLst>
                <a:outerShdw blurRad="38100" dist="12700" dir="5400000" algn="ctr" rotWithShape="0">
                  <a:srgbClr val="000000">
                    <a:alpha val="14901"/>
                  </a:srgbClr>
                </a:outerShdw>
              </a:effectLst>
            </p:spPr>
            <p:txBody>
              <a:bodyPr spcFirstLastPara="1" wrap="square" lIns="182875" tIns="182875" rIns="182875" bIns="182875" anchor="ctr" anchorCtr="0">
                <a:noAutofit/>
              </a:bodyPr>
              <a:lstStyle/>
              <a:p>
                <a:pPr marL="0" marR="0" lvl="0" indent="0" algn="l" rtl="0">
                  <a:lnSpc>
                    <a:spcPct val="100000"/>
                  </a:lnSpc>
                  <a:spcBef>
                    <a:spcPts val="0"/>
                  </a:spcBef>
                  <a:spcAft>
                    <a:spcPts val="0"/>
                  </a:spcAft>
                  <a:buClr>
                    <a:srgbClr val="3DCCD5"/>
                  </a:buClr>
                  <a:buSzPts val="1300"/>
                  <a:buFont typeface="Arial"/>
                  <a:buNone/>
                </a:pPr>
                <a:r>
                  <a:rPr lang="en-US" sz="1300" i="0" u="none" strike="noStrike" cap="none">
                    <a:solidFill>
                      <a:srgbClr val="023B40"/>
                    </a:solidFill>
                    <a:latin typeface="Arial Nova Cond" panose="020B0506020202020204" pitchFamily="34" charset="0"/>
                    <a:ea typeface="Proxima Nova Semibold"/>
                    <a:cs typeface="Proxima Nova Semibold"/>
                    <a:sym typeface="Proxima Nova Semibold"/>
                  </a:rPr>
                  <a:t> </a:t>
                </a:r>
                <a:endParaRPr>
                  <a:latin typeface="Arial Nova Cond" panose="020B0506020202020204" pitchFamily="34" charset="0"/>
                  <a:ea typeface="Proxima Nova Semibold"/>
                  <a:cs typeface="Proxima Nova Semibold"/>
                  <a:sym typeface="Proxima Nova Semibold"/>
                </a:endParaRPr>
              </a:p>
              <a:p>
                <a:pPr marL="114300" marR="0" lvl="0" indent="-114300" algn="l" rtl="0">
                  <a:lnSpc>
                    <a:spcPct val="100000"/>
                  </a:lnSpc>
                  <a:spcBef>
                    <a:spcPts val="300"/>
                  </a:spcBef>
                  <a:spcAft>
                    <a:spcPts val="0"/>
                  </a:spcAft>
                  <a:buClr>
                    <a:schemeClr val="tx2"/>
                  </a:buClr>
                  <a:buSzPct val="104000"/>
                  <a:buFont typeface="Proxima Nova Semibold"/>
                  <a:buChar char="•"/>
                </a:pPr>
                <a:r>
                  <a:rPr lang="en-US" i="0" u="none" strike="noStrike" cap="none">
                    <a:solidFill>
                      <a:schemeClr val="tx2"/>
                    </a:solidFill>
                    <a:latin typeface="Arial Nova Cond" panose="020B0506020202020204" pitchFamily="34" charset="0"/>
                    <a:ea typeface="Proxima Nova Semibold"/>
                    <a:cs typeface="Proxima Nova Semibold"/>
                    <a:sym typeface="Proxima Nova Semibold"/>
                  </a:rPr>
                  <a:t>Documentation</a:t>
                </a:r>
                <a:endParaRPr>
                  <a:solidFill>
                    <a:schemeClr val="tx2"/>
                  </a:solidFill>
                  <a:latin typeface="Arial Nova Cond" panose="020B0506020202020204" pitchFamily="34" charset="0"/>
                  <a:ea typeface="Proxima Nova Semibold"/>
                  <a:cs typeface="Proxima Nova Semibold"/>
                  <a:sym typeface="Proxima Nova Semibold"/>
                </a:endParaRPr>
              </a:p>
              <a:p>
                <a:pPr marL="114300" marR="0" lvl="0" indent="-114300" algn="l" rtl="0">
                  <a:lnSpc>
                    <a:spcPct val="100000"/>
                  </a:lnSpc>
                  <a:spcBef>
                    <a:spcPts val="300"/>
                  </a:spcBef>
                  <a:spcAft>
                    <a:spcPts val="0"/>
                  </a:spcAft>
                  <a:buClr>
                    <a:schemeClr val="tx2"/>
                  </a:buClr>
                  <a:buSzPct val="104000"/>
                  <a:buFont typeface="Proxima Nova Semibold"/>
                  <a:buChar char="•"/>
                </a:pPr>
                <a:r>
                  <a:rPr lang="en-US" i="0" u="none" strike="noStrike" cap="none">
                    <a:solidFill>
                      <a:schemeClr val="tx2"/>
                    </a:solidFill>
                    <a:latin typeface="Arial Nova Cond" panose="020B0506020202020204" pitchFamily="34" charset="0"/>
                    <a:ea typeface="Proxima Nova Semibold"/>
                    <a:cs typeface="Proxima Nova Semibold"/>
                    <a:sym typeface="Proxima Nova Semibold"/>
                  </a:rPr>
                  <a:t>Study Report </a:t>
                </a:r>
                <a:endParaRPr>
                  <a:solidFill>
                    <a:schemeClr val="tx2"/>
                  </a:solidFill>
                  <a:latin typeface="Arial Nova Cond" panose="020B0506020202020204" pitchFamily="34" charset="0"/>
                  <a:ea typeface="Proxima Nova Semibold"/>
                  <a:cs typeface="Proxima Nova Semibold"/>
                  <a:sym typeface="Proxima Nova Semibold"/>
                </a:endParaRPr>
              </a:p>
              <a:p>
                <a:pPr marL="114300" marR="0" lvl="0" indent="-114300" algn="l" rtl="0">
                  <a:lnSpc>
                    <a:spcPct val="100000"/>
                  </a:lnSpc>
                  <a:spcBef>
                    <a:spcPts val="300"/>
                  </a:spcBef>
                  <a:spcAft>
                    <a:spcPts val="0"/>
                  </a:spcAft>
                  <a:buClr>
                    <a:schemeClr val="tx2"/>
                  </a:buClr>
                  <a:buSzPct val="104000"/>
                  <a:buFont typeface="Proxima Nova Semibold"/>
                  <a:buChar char="•"/>
                </a:pPr>
                <a:r>
                  <a:rPr lang="en-US" i="0" u="none" strike="noStrike" cap="none">
                    <a:solidFill>
                      <a:schemeClr val="tx2"/>
                    </a:solidFill>
                    <a:latin typeface="Arial Nova Cond" panose="020B0506020202020204" pitchFamily="34" charset="0"/>
                    <a:ea typeface="Proxima Nova Semibold"/>
                    <a:cs typeface="Proxima Nova Semibold"/>
                    <a:sym typeface="Proxima Nova Semibold"/>
                  </a:rPr>
                  <a:t>Review by legal counsel </a:t>
                </a:r>
                <a:endParaRPr>
                  <a:solidFill>
                    <a:schemeClr val="tx2"/>
                  </a:solidFill>
                  <a:latin typeface="Arial Nova Cond" panose="020B0506020202020204" pitchFamily="34" charset="0"/>
                  <a:ea typeface="Proxima Nova Semibold"/>
                  <a:cs typeface="Proxima Nova Semibold"/>
                  <a:sym typeface="Proxima Nova Semibold"/>
                </a:endParaRPr>
              </a:p>
            </p:txBody>
          </p:sp>
        </p:grpSp>
        <p:sp>
          <p:nvSpPr>
            <p:cNvPr id="455" name="Google Shape;455;p10"/>
            <p:cNvSpPr/>
            <p:nvPr/>
          </p:nvSpPr>
          <p:spPr>
            <a:xfrm>
              <a:off x="3973705" y="3390626"/>
              <a:ext cx="97043" cy="97043"/>
            </a:xfrm>
            <a:prstGeom prst="ellipse">
              <a:avLst/>
            </a:prstGeom>
            <a:solidFill>
              <a:schemeClr val="accent1"/>
            </a:solidFill>
            <a:ln>
              <a:noFill/>
            </a:ln>
            <a:effectLst>
              <a:outerShdw blurRad="889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0F0F0"/>
                </a:solidFill>
                <a:latin typeface="Arial Nova Cond" panose="020B0506020202020204" pitchFamily="34" charset="0"/>
                <a:ea typeface="Roboto Thin"/>
                <a:cs typeface="Roboto Thin"/>
                <a:sym typeface="Roboto Thin"/>
              </a:endParaRPr>
            </a:p>
          </p:txBody>
        </p:sp>
      </p:grpSp>
      <p:grpSp>
        <p:nvGrpSpPr>
          <p:cNvPr id="456" name="Google Shape;456;p10"/>
          <p:cNvGrpSpPr/>
          <p:nvPr/>
        </p:nvGrpSpPr>
        <p:grpSpPr>
          <a:xfrm>
            <a:off x="9453860" y="1133414"/>
            <a:ext cx="2309139" cy="2959778"/>
            <a:chOff x="1541000" y="1273626"/>
            <a:chExt cx="2080500" cy="2214043"/>
          </a:xfrm>
        </p:grpSpPr>
        <p:sp>
          <p:nvSpPr>
            <p:cNvPr id="457" name="Google Shape;457;p10"/>
            <p:cNvSpPr/>
            <p:nvPr/>
          </p:nvSpPr>
          <p:spPr>
            <a:xfrm>
              <a:off x="2457325" y="3390626"/>
              <a:ext cx="97043" cy="97043"/>
            </a:xfrm>
            <a:prstGeom prst="ellipse">
              <a:avLst/>
            </a:prstGeom>
            <a:solidFill>
              <a:schemeClr val="accent1"/>
            </a:solidFill>
            <a:ln>
              <a:noFill/>
            </a:ln>
            <a:effectLst>
              <a:outerShdw blurRad="889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0F0F0"/>
                </a:solidFill>
                <a:latin typeface="Arial Nova Cond" panose="020B0506020202020204" pitchFamily="34" charset="0"/>
                <a:ea typeface="Roboto Thin"/>
                <a:cs typeface="Roboto Thin"/>
                <a:sym typeface="Roboto Thin"/>
              </a:endParaRPr>
            </a:p>
          </p:txBody>
        </p:sp>
        <p:sp>
          <p:nvSpPr>
            <p:cNvPr id="458" name="Google Shape;458;p10"/>
            <p:cNvSpPr/>
            <p:nvPr/>
          </p:nvSpPr>
          <p:spPr>
            <a:xfrm>
              <a:off x="1631610" y="1273626"/>
              <a:ext cx="1922015" cy="483476"/>
            </a:xfrm>
            <a:prstGeom prst="rect">
              <a:avLst/>
            </a:prstGeom>
            <a:noFill/>
            <a:ln>
              <a:noFill/>
            </a:ln>
          </p:spPr>
          <p:txBody>
            <a:bodyPr spcFirstLastPara="1" wrap="square" lIns="0" tIns="182875" rIns="0" bIns="182875" anchor="t" anchorCtr="0">
              <a:spAutoFit/>
            </a:bodyPr>
            <a:lstStyle/>
            <a:p>
              <a:pPr marL="0" marR="0" lvl="0" indent="0" algn="ctr" rtl="0">
                <a:lnSpc>
                  <a:spcPct val="100000"/>
                </a:lnSpc>
                <a:spcBef>
                  <a:spcPts val="0"/>
                </a:spcBef>
                <a:spcAft>
                  <a:spcPts val="0"/>
                </a:spcAft>
                <a:buClr>
                  <a:srgbClr val="023B40"/>
                </a:buClr>
                <a:buSzPts val="1500"/>
                <a:buFont typeface="Arial"/>
                <a:buNone/>
              </a:pPr>
              <a:r>
                <a:rPr lang="en-US" sz="1800" b="1" i="0" u="none" strike="noStrike" cap="none" dirty="0">
                  <a:solidFill>
                    <a:srgbClr val="023B40"/>
                  </a:solidFill>
                  <a:latin typeface="Arial Nova Cond" panose="020B0506020202020204" pitchFamily="34" charset="0"/>
                  <a:sym typeface="Arial"/>
                </a:rPr>
                <a:t>Completion</a:t>
              </a:r>
              <a:endParaRPr sz="1800" dirty="0">
                <a:latin typeface="Arial Nova Cond" panose="020B0506020202020204" pitchFamily="34" charset="0"/>
              </a:endParaRPr>
            </a:p>
          </p:txBody>
        </p:sp>
        <p:grpSp>
          <p:nvGrpSpPr>
            <p:cNvPr id="459" name="Google Shape;459;p10"/>
            <p:cNvGrpSpPr/>
            <p:nvPr/>
          </p:nvGrpSpPr>
          <p:grpSpPr>
            <a:xfrm>
              <a:off x="1541000" y="1853650"/>
              <a:ext cx="2080500" cy="1448667"/>
              <a:chOff x="4160875" y="1853650"/>
              <a:chExt cx="2080500" cy="1448667"/>
            </a:xfrm>
          </p:grpSpPr>
          <p:sp>
            <p:nvSpPr>
              <p:cNvPr id="460" name="Google Shape;460;p10"/>
              <p:cNvSpPr/>
              <p:nvPr/>
            </p:nvSpPr>
            <p:spPr>
              <a:xfrm>
                <a:off x="4160875" y="1853650"/>
                <a:ext cx="2080500" cy="1357800"/>
              </a:xfrm>
              <a:prstGeom prst="rect">
                <a:avLst/>
              </a:prstGeom>
              <a:solidFill>
                <a:schemeClr val="tx1"/>
              </a:solidFill>
              <a:ln>
                <a:noFill/>
              </a:ln>
              <a:effectLst>
                <a:outerShdw blurRad="38100" dist="12700" dir="5400000" algn="ctr" rotWithShape="0">
                  <a:srgbClr val="000000">
                    <a:alpha val="14901"/>
                  </a:srgbClr>
                </a:outerShdw>
              </a:effectLst>
            </p:spPr>
            <p:txBody>
              <a:bodyPr spcFirstLastPara="1" wrap="square" lIns="182875" tIns="182875" rIns="182875" bIns="182875" anchor="ctr" anchorCtr="0">
                <a:noAutofit/>
              </a:bodyPr>
              <a:lstStyle/>
              <a:p>
                <a:pPr marL="0" marR="0" lvl="0" indent="0" algn="l" rtl="0">
                  <a:lnSpc>
                    <a:spcPct val="100000"/>
                  </a:lnSpc>
                  <a:spcBef>
                    <a:spcPts val="0"/>
                  </a:spcBef>
                  <a:spcAft>
                    <a:spcPts val="0"/>
                  </a:spcAft>
                  <a:buClr>
                    <a:srgbClr val="3DCCD5"/>
                  </a:buClr>
                  <a:buSzPts val="1300"/>
                  <a:buFont typeface="Arial"/>
                  <a:buNone/>
                </a:pPr>
                <a:endParaRPr sz="1500">
                  <a:latin typeface="Arial Nova Cond" panose="020B0506020202020204" pitchFamily="34" charset="0"/>
                  <a:ea typeface="Proxima Nova Semibold"/>
                  <a:cs typeface="Proxima Nova Semibold"/>
                  <a:sym typeface="Proxima Nova Semibold"/>
                </a:endParaRPr>
              </a:p>
              <a:p>
                <a:pPr marL="114300" marR="0" lvl="0" indent="-114300" algn="l" rtl="0">
                  <a:lnSpc>
                    <a:spcPct val="100000"/>
                  </a:lnSpc>
                  <a:spcBef>
                    <a:spcPts val="300"/>
                  </a:spcBef>
                  <a:spcAft>
                    <a:spcPts val="0"/>
                  </a:spcAft>
                  <a:buClr>
                    <a:schemeClr val="tx2"/>
                  </a:buClr>
                  <a:buSzPct val="104000"/>
                  <a:buFont typeface="Proxima Nova Semibold"/>
                  <a:buChar char="•"/>
                </a:pPr>
                <a:r>
                  <a:rPr lang="en-US" i="0" u="none" strike="noStrike" cap="none">
                    <a:solidFill>
                      <a:schemeClr val="tx2"/>
                    </a:solidFill>
                    <a:latin typeface="Arial Nova Cond" panose="020B0506020202020204" pitchFamily="34" charset="0"/>
                    <a:ea typeface="Proxima Nova Semibold"/>
                    <a:cs typeface="Proxima Nova Semibold"/>
                    <a:sym typeface="Proxima Nova Semibold"/>
                  </a:rPr>
                  <a:t>Notice to customers</a:t>
                </a:r>
                <a:endParaRPr>
                  <a:solidFill>
                    <a:schemeClr val="tx2"/>
                  </a:solidFill>
                  <a:latin typeface="Arial Nova Cond" panose="020B0506020202020204" pitchFamily="34" charset="0"/>
                  <a:ea typeface="Proxima Nova Semibold"/>
                  <a:cs typeface="Proxima Nova Semibold"/>
                  <a:sym typeface="Proxima Nova Semibold"/>
                </a:endParaRPr>
              </a:p>
              <a:p>
                <a:pPr marL="114300" marR="0" lvl="0" indent="-114300" algn="l" rtl="0">
                  <a:lnSpc>
                    <a:spcPct val="100000"/>
                  </a:lnSpc>
                  <a:spcBef>
                    <a:spcPts val="300"/>
                  </a:spcBef>
                  <a:spcAft>
                    <a:spcPts val="0"/>
                  </a:spcAft>
                  <a:buClr>
                    <a:schemeClr val="tx2"/>
                  </a:buClr>
                  <a:buSzPct val="104000"/>
                  <a:buFont typeface="Proxima Nova Semibold"/>
                  <a:buChar char="•"/>
                </a:pPr>
                <a:r>
                  <a:rPr lang="en-US" i="0" u="none" strike="noStrike" cap="none">
                    <a:solidFill>
                      <a:schemeClr val="tx2"/>
                    </a:solidFill>
                    <a:latin typeface="Arial Nova Cond" panose="020B0506020202020204" pitchFamily="34" charset="0"/>
                    <a:ea typeface="Proxima Nova Semibold"/>
                    <a:cs typeface="Proxima Nova Semibold"/>
                    <a:sym typeface="Proxima Nova Semibold"/>
                  </a:rPr>
                  <a:t>Public Hearing</a:t>
                </a:r>
                <a:endParaRPr sz="1300">
                  <a:solidFill>
                    <a:schemeClr val="tx2"/>
                  </a:solidFill>
                  <a:latin typeface="Arial Nova Cond" panose="020B0506020202020204" pitchFamily="34" charset="0"/>
                  <a:ea typeface="Proxima Nova Semibold"/>
                  <a:cs typeface="Proxima Nova Semibold"/>
                  <a:sym typeface="Proxima Nova Semibold"/>
                </a:endParaRPr>
              </a:p>
            </p:txBody>
          </p:sp>
          <p:sp>
            <p:nvSpPr>
              <p:cNvPr id="461" name="Google Shape;461;p10"/>
              <p:cNvSpPr/>
              <p:nvPr/>
            </p:nvSpPr>
            <p:spPr>
              <a:xfrm rot="10800000">
                <a:off x="4958556" y="3203736"/>
                <a:ext cx="334328" cy="98581"/>
              </a:xfrm>
              <a:prstGeom prst="triangle">
                <a:avLst>
                  <a:gd name="adj" fmla="val 50000"/>
                </a:avLst>
              </a:prstGeom>
              <a:solidFill>
                <a:schemeClr val="accent1"/>
              </a:solidFill>
              <a:ln>
                <a:noFill/>
              </a:ln>
              <a:effectLst>
                <a:outerShdw blurRad="38100" dist="12700" dir="5400000" algn="ctr" rotWithShape="0">
                  <a:srgbClr val="000000">
                    <a:alpha val="14901"/>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dirty="0">
                  <a:solidFill>
                    <a:srgbClr val="023B40"/>
                  </a:solidFill>
                  <a:latin typeface="Arial Nova Cond" panose="020B0506020202020204" pitchFamily="34" charset="0"/>
                  <a:sym typeface="Arial"/>
                </a:endParaRPr>
              </a:p>
            </p:txBody>
          </p:sp>
        </p:grpSp>
      </p:grpSp>
      <p:sp>
        <p:nvSpPr>
          <p:cNvPr id="465" name="Google Shape;465;p10"/>
          <p:cNvSpPr txBox="1"/>
          <p:nvPr/>
        </p:nvSpPr>
        <p:spPr>
          <a:xfrm>
            <a:off x="819138" y="1893700"/>
            <a:ext cx="23091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solidFill>
                  <a:schemeClr val="tx2"/>
                </a:solidFill>
                <a:latin typeface="Arial Nova Cond" panose="020B0506020202020204" pitchFamily="34" charset="0"/>
                <a:ea typeface="Proxima Nova"/>
                <a:cs typeface="Proxima Nova"/>
                <a:sym typeface="Proxima Nova"/>
              </a:rPr>
              <a:t>Rate Setting Framework</a:t>
            </a:r>
            <a:endParaRPr sz="1600" b="1">
              <a:solidFill>
                <a:schemeClr val="tx2"/>
              </a:solidFill>
              <a:latin typeface="Arial Nova Cond" panose="020B0506020202020204" pitchFamily="34" charset="0"/>
              <a:ea typeface="Proxima Nova"/>
              <a:cs typeface="Proxima Nova"/>
              <a:sym typeface="Proxima Nova"/>
            </a:endParaRPr>
          </a:p>
        </p:txBody>
      </p:sp>
      <p:sp>
        <p:nvSpPr>
          <p:cNvPr id="466" name="Google Shape;466;p10"/>
          <p:cNvSpPr txBox="1"/>
          <p:nvPr/>
        </p:nvSpPr>
        <p:spPr>
          <a:xfrm>
            <a:off x="2962303" y="4504221"/>
            <a:ext cx="23091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solidFill>
                  <a:schemeClr val="tx2"/>
                </a:solidFill>
                <a:latin typeface="Arial Nova Cond" panose="020B0506020202020204" pitchFamily="34" charset="0"/>
                <a:ea typeface="Proxima Nova"/>
                <a:cs typeface="Proxima Nova"/>
                <a:sym typeface="Proxima Nova"/>
              </a:rPr>
              <a:t>Financial Plan</a:t>
            </a:r>
            <a:endParaRPr sz="1600" b="1">
              <a:solidFill>
                <a:schemeClr val="tx2"/>
              </a:solidFill>
              <a:latin typeface="Arial Nova Cond" panose="020B0506020202020204" pitchFamily="34" charset="0"/>
              <a:ea typeface="Proxima Nova"/>
              <a:cs typeface="Proxima Nova"/>
              <a:sym typeface="Proxima Nova"/>
            </a:endParaRPr>
          </a:p>
        </p:txBody>
      </p:sp>
      <p:sp>
        <p:nvSpPr>
          <p:cNvPr id="467" name="Google Shape;467;p10"/>
          <p:cNvSpPr txBox="1"/>
          <p:nvPr/>
        </p:nvSpPr>
        <p:spPr>
          <a:xfrm>
            <a:off x="5099688" y="1893700"/>
            <a:ext cx="23091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solidFill>
                  <a:schemeClr val="tx2"/>
                </a:solidFill>
                <a:latin typeface="Arial Nova Cond" panose="020B0506020202020204" pitchFamily="34" charset="0"/>
                <a:ea typeface="Proxima Nova"/>
                <a:cs typeface="Proxima Nova"/>
                <a:sym typeface="Proxima Nova"/>
              </a:rPr>
              <a:t>COS &amp; Rate Design</a:t>
            </a:r>
            <a:endParaRPr sz="1600" b="1">
              <a:solidFill>
                <a:schemeClr val="tx2"/>
              </a:solidFill>
              <a:latin typeface="Arial Nova Cond" panose="020B0506020202020204" pitchFamily="34" charset="0"/>
              <a:ea typeface="Proxima Nova"/>
              <a:cs typeface="Proxima Nova"/>
              <a:sym typeface="Proxima Nova"/>
            </a:endParaRPr>
          </a:p>
        </p:txBody>
      </p:sp>
      <p:sp>
        <p:nvSpPr>
          <p:cNvPr id="468" name="Google Shape;468;p10"/>
          <p:cNvSpPr txBox="1"/>
          <p:nvPr/>
        </p:nvSpPr>
        <p:spPr>
          <a:xfrm>
            <a:off x="7439406" y="4556133"/>
            <a:ext cx="23091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solidFill>
                  <a:schemeClr val="tx2"/>
                </a:solidFill>
                <a:latin typeface="Arial Nova Cond" panose="020B0506020202020204" pitchFamily="34" charset="0"/>
                <a:ea typeface="Proxima Nova"/>
                <a:cs typeface="Proxima Nova"/>
                <a:sym typeface="Proxima Nova"/>
              </a:rPr>
              <a:t>Rate Adoption</a:t>
            </a:r>
            <a:endParaRPr sz="1600" b="1">
              <a:solidFill>
                <a:schemeClr val="tx2"/>
              </a:solidFill>
              <a:latin typeface="Arial Nova Cond" panose="020B0506020202020204" pitchFamily="34" charset="0"/>
              <a:ea typeface="Proxima Nova"/>
              <a:cs typeface="Proxima Nova"/>
              <a:sym typeface="Proxima Nova"/>
            </a:endParaRPr>
          </a:p>
        </p:txBody>
      </p:sp>
      <p:sp>
        <p:nvSpPr>
          <p:cNvPr id="469" name="Google Shape;469;p10"/>
          <p:cNvSpPr txBox="1"/>
          <p:nvPr/>
        </p:nvSpPr>
        <p:spPr>
          <a:xfrm>
            <a:off x="9477621" y="1908161"/>
            <a:ext cx="23091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solidFill>
                  <a:schemeClr val="tx2"/>
                </a:solidFill>
                <a:latin typeface="Arial Nova Cond" panose="020B0506020202020204" pitchFamily="34" charset="0"/>
                <a:ea typeface="Proxima Nova"/>
                <a:cs typeface="Proxima Nova"/>
                <a:sym typeface="Proxima Nova"/>
              </a:rPr>
              <a:t>Rate Adoption- 218 Procedures</a:t>
            </a:r>
            <a:endParaRPr sz="1600" b="1">
              <a:solidFill>
                <a:schemeClr val="tx2"/>
              </a:solidFill>
              <a:latin typeface="Arial Nova Cond" panose="020B0506020202020204" pitchFamily="34" charset="0"/>
              <a:ea typeface="Proxima Nova"/>
              <a:cs typeface="Proxima Nova"/>
              <a:sym typeface="Proxima Nova"/>
            </a:endParaRPr>
          </a:p>
        </p:txBody>
      </p:sp>
      <p:sp>
        <p:nvSpPr>
          <p:cNvPr id="3" name="Rectangle 2">
            <a:extLst>
              <a:ext uri="{FF2B5EF4-FFF2-40B4-BE49-F238E27FC236}">
                <a16:creationId xmlns:a16="http://schemas.microsoft.com/office/drawing/2014/main" id="{94E22292-400A-A122-0241-B0FC97894EFF}"/>
              </a:ext>
            </a:extLst>
          </p:cNvPr>
          <p:cNvSpPr/>
          <p:nvPr/>
        </p:nvSpPr>
        <p:spPr>
          <a:xfrm>
            <a:off x="193413" y="1767800"/>
            <a:ext cx="61646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800" b="0" cap="none" spc="0" dirty="0">
                <a:ln w="0"/>
                <a:solidFill>
                  <a:schemeClr val="tx2">
                    <a:lumMod val="10000"/>
                  </a:schemeClr>
                </a:solidFill>
                <a:effectLst>
                  <a:outerShdw blurRad="38100" dist="25400" dir="5400000" algn="ctr" rotWithShape="0">
                    <a:srgbClr val="6E747A">
                      <a:alpha val="43000"/>
                    </a:srgbClr>
                  </a:outerShdw>
                </a:effectLst>
                <a:latin typeface="Arial Nova Cond Light" panose="020B0306020202020204" pitchFamily="34" charset="0"/>
              </a:rPr>
              <a:t>1.</a:t>
            </a:r>
          </a:p>
        </p:txBody>
      </p:sp>
      <p:sp>
        <p:nvSpPr>
          <p:cNvPr id="5" name="Rectangle 4">
            <a:extLst>
              <a:ext uri="{FF2B5EF4-FFF2-40B4-BE49-F238E27FC236}">
                <a16:creationId xmlns:a16="http://schemas.microsoft.com/office/drawing/2014/main" id="{7526DF55-087F-6BAB-B368-D948B146F0B0}"/>
              </a:ext>
            </a:extLst>
          </p:cNvPr>
          <p:cNvSpPr/>
          <p:nvPr/>
        </p:nvSpPr>
        <p:spPr>
          <a:xfrm>
            <a:off x="2429913" y="4424523"/>
            <a:ext cx="423514" cy="523220"/>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bodyPr>
          <a:lstStyle/>
          <a:p>
            <a:pPr algn="ctr"/>
            <a:r>
              <a:rPr lang="en-US" sz="2800" b="0" cap="none" spc="0" dirty="0">
                <a:ln w="0"/>
                <a:solidFill>
                  <a:schemeClr val="tx2">
                    <a:lumMod val="10000"/>
                  </a:schemeClr>
                </a:solidFill>
                <a:effectLst>
                  <a:outerShdw blurRad="38100" dist="25400" dir="5400000" algn="ctr" rotWithShape="0">
                    <a:srgbClr val="6E747A">
                      <a:alpha val="43000"/>
                    </a:srgbClr>
                  </a:outerShdw>
                </a:effectLst>
                <a:latin typeface="Arial Nova Cond Light" panose="020B0306020202020204" pitchFamily="34" charset="0"/>
              </a:rPr>
              <a:t>2.</a:t>
            </a:r>
          </a:p>
        </p:txBody>
      </p:sp>
      <p:sp>
        <p:nvSpPr>
          <p:cNvPr id="8" name="Rectangle 7">
            <a:extLst>
              <a:ext uri="{FF2B5EF4-FFF2-40B4-BE49-F238E27FC236}">
                <a16:creationId xmlns:a16="http://schemas.microsoft.com/office/drawing/2014/main" id="{8F0D6709-C3CE-70C7-209E-79667E44F8EA}"/>
              </a:ext>
            </a:extLst>
          </p:cNvPr>
          <p:cNvSpPr/>
          <p:nvPr/>
        </p:nvSpPr>
        <p:spPr>
          <a:xfrm>
            <a:off x="4335972" y="1804099"/>
            <a:ext cx="61646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800" b="0" cap="none" spc="0" dirty="0">
                <a:ln w="0"/>
                <a:solidFill>
                  <a:schemeClr val="tx2">
                    <a:lumMod val="10000"/>
                  </a:schemeClr>
                </a:solidFill>
                <a:effectLst>
                  <a:outerShdw blurRad="38100" dist="25400" dir="5400000" algn="ctr" rotWithShape="0">
                    <a:srgbClr val="6E747A">
                      <a:alpha val="43000"/>
                    </a:srgbClr>
                  </a:outerShdw>
                </a:effectLst>
                <a:latin typeface="Arial Nova Cond Light" panose="020B0306020202020204" pitchFamily="34" charset="0"/>
              </a:rPr>
              <a:t>3.</a:t>
            </a:r>
          </a:p>
        </p:txBody>
      </p:sp>
      <p:sp>
        <p:nvSpPr>
          <p:cNvPr id="9" name="Rectangle 8">
            <a:extLst>
              <a:ext uri="{FF2B5EF4-FFF2-40B4-BE49-F238E27FC236}">
                <a16:creationId xmlns:a16="http://schemas.microsoft.com/office/drawing/2014/main" id="{1190BCE1-8E64-241F-22B5-9837286571A6}"/>
              </a:ext>
            </a:extLst>
          </p:cNvPr>
          <p:cNvSpPr/>
          <p:nvPr/>
        </p:nvSpPr>
        <p:spPr>
          <a:xfrm>
            <a:off x="6906080" y="4424523"/>
            <a:ext cx="423514" cy="523220"/>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bodyPr>
          <a:lstStyle/>
          <a:p>
            <a:pPr algn="ctr"/>
            <a:r>
              <a:rPr lang="en-US" sz="2800" b="0" cap="none" spc="0" dirty="0">
                <a:ln w="0"/>
                <a:solidFill>
                  <a:schemeClr val="tx2">
                    <a:lumMod val="10000"/>
                  </a:schemeClr>
                </a:solidFill>
                <a:effectLst>
                  <a:outerShdw blurRad="38100" dist="25400" dir="5400000" algn="ctr" rotWithShape="0">
                    <a:srgbClr val="6E747A">
                      <a:alpha val="43000"/>
                    </a:srgbClr>
                  </a:outerShdw>
                </a:effectLst>
                <a:latin typeface="Arial Nova Cond Light" panose="020B0306020202020204" pitchFamily="34" charset="0"/>
              </a:rPr>
              <a:t>4.</a:t>
            </a:r>
          </a:p>
        </p:txBody>
      </p:sp>
      <p:sp>
        <p:nvSpPr>
          <p:cNvPr id="10" name="Rectangle 9">
            <a:extLst>
              <a:ext uri="{FF2B5EF4-FFF2-40B4-BE49-F238E27FC236}">
                <a16:creationId xmlns:a16="http://schemas.microsoft.com/office/drawing/2014/main" id="{82D4DED0-A38F-54DA-594F-300718B90E53}"/>
              </a:ext>
            </a:extLst>
          </p:cNvPr>
          <p:cNvSpPr/>
          <p:nvPr/>
        </p:nvSpPr>
        <p:spPr>
          <a:xfrm>
            <a:off x="8924932" y="1767800"/>
            <a:ext cx="423514" cy="523220"/>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bodyPr>
          <a:lstStyle/>
          <a:p>
            <a:pPr algn="ctr"/>
            <a:r>
              <a:rPr lang="en-US" sz="2800" b="0" cap="none" spc="0" dirty="0">
                <a:ln w="0"/>
                <a:solidFill>
                  <a:schemeClr val="tx2">
                    <a:lumMod val="10000"/>
                  </a:schemeClr>
                </a:solidFill>
                <a:effectLst>
                  <a:outerShdw blurRad="38100" dist="25400" dir="5400000" algn="ctr" rotWithShape="0">
                    <a:srgbClr val="6E747A">
                      <a:alpha val="43000"/>
                    </a:srgbClr>
                  </a:outerShdw>
                </a:effectLst>
                <a:latin typeface="Arial Nova Cond Light" panose="020B0306020202020204" pitchFamily="34" charset="0"/>
              </a:rPr>
              <a:t>5.</a:t>
            </a:r>
          </a:p>
        </p:txBody>
      </p:sp>
      <p:cxnSp>
        <p:nvCxnSpPr>
          <p:cNvPr id="11" name="Google Shape;434;p10">
            <a:extLst>
              <a:ext uri="{FF2B5EF4-FFF2-40B4-BE49-F238E27FC236}">
                <a16:creationId xmlns:a16="http://schemas.microsoft.com/office/drawing/2014/main" id="{CF3D5D93-645F-14F0-D6F5-FEF56C8A81E5}"/>
              </a:ext>
            </a:extLst>
          </p:cNvPr>
          <p:cNvCxnSpPr>
            <a:cxnSpLocks/>
          </p:cNvCxnSpPr>
          <p:nvPr/>
        </p:nvCxnSpPr>
        <p:spPr>
          <a:xfrm>
            <a:off x="1583915" y="1495260"/>
            <a:ext cx="8393438" cy="0"/>
          </a:xfrm>
          <a:prstGeom prst="straightConnector1">
            <a:avLst/>
          </a:prstGeom>
          <a:noFill/>
          <a:ln w="12700" cap="flat" cmpd="sng">
            <a:solidFill>
              <a:schemeClr val="accent1"/>
            </a:solidFill>
            <a:prstDash val="solid"/>
            <a:miter lim="800000"/>
            <a:headEnd type="none" w="sm" len="sm"/>
            <a:tailEnd type="arrow" w="sm" len="sm"/>
          </a:ln>
        </p:spPr>
      </p:cxnSp>
      <p:pic>
        <p:nvPicPr>
          <p:cNvPr id="13" name="Picture 12" descr="A blue and black logo&#10;&#10;Description automatically generated with low confidence">
            <a:extLst>
              <a:ext uri="{FF2B5EF4-FFF2-40B4-BE49-F238E27FC236}">
                <a16:creationId xmlns:a16="http://schemas.microsoft.com/office/drawing/2014/main" id="{27422385-20A9-1F07-AB13-C65D2173F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13" y="5888209"/>
            <a:ext cx="681677" cy="505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4700"/>
    </mc:Choice>
    <mc:Fallback xmlns="">
      <p:transition spd="slow" advTm="547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BFE40-327D-67A8-E775-1361786D94AB}"/>
              </a:ext>
            </a:extLst>
          </p:cNvPr>
          <p:cNvSpPr/>
          <p:nvPr/>
        </p:nvSpPr>
        <p:spPr>
          <a:xfrm>
            <a:off x="-14809" y="2583"/>
            <a:ext cx="12221617" cy="1146970"/>
          </a:xfrm>
          <a:prstGeom prst="rect">
            <a:avLst/>
          </a:prstGeom>
          <a:solidFill>
            <a:srgbClr val="023B40"/>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latin typeface="Arial Nova Cond Light" panose="020B0306020202020204" pitchFamily="34" charset="0"/>
            </a:endParaRPr>
          </a:p>
        </p:txBody>
      </p:sp>
      <p:sp>
        <p:nvSpPr>
          <p:cNvPr id="2" name="Title 1">
            <a:extLst>
              <a:ext uri="{FF2B5EF4-FFF2-40B4-BE49-F238E27FC236}">
                <a16:creationId xmlns:a16="http://schemas.microsoft.com/office/drawing/2014/main" id="{04CD1E54-00BE-0FF3-E0D4-56C4E7C4AB1B}"/>
              </a:ext>
            </a:extLst>
          </p:cNvPr>
          <p:cNvSpPr>
            <a:spLocks noGrp="1"/>
          </p:cNvSpPr>
          <p:nvPr>
            <p:ph type="title"/>
          </p:nvPr>
        </p:nvSpPr>
        <p:spPr>
          <a:xfrm>
            <a:off x="1059608" y="49007"/>
            <a:ext cx="10177669" cy="1249845"/>
          </a:xfrm>
        </p:spPr>
        <p:txBody>
          <a:bodyPr/>
          <a:lstStyle/>
          <a:p>
            <a:r>
              <a:rPr lang="en-US" sz="2800" dirty="0">
                <a:solidFill>
                  <a:schemeClr val="tx2"/>
                </a:solidFill>
              </a:rPr>
              <a:t>Financial Plan</a:t>
            </a:r>
          </a:p>
        </p:txBody>
      </p:sp>
      <p:sp>
        <p:nvSpPr>
          <p:cNvPr id="5" name="Slide Number Placeholder 4">
            <a:extLst>
              <a:ext uri="{FF2B5EF4-FFF2-40B4-BE49-F238E27FC236}">
                <a16:creationId xmlns:a16="http://schemas.microsoft.com/office/drawing/2014/main" id="{C8F2C888-C1A5-E9CA-57C0-9B2BCBE80E0C}"/>
              </a:ext>
            </a:extLst>
          </p:cNvPr>
          <p:cNvSpPr>
            <a:spLocks noGrp="1"/>
          </p:cNvSpPr>
          <p:nvPr>
            <p:ph type="sldNum" sz="quarter" idx="10"/>
          </p:nvPr>
        </p:nvSpPr>
        <p:spPr>
          <a:xfrm>
            <a:off x="-1208048" y="6449279"/>
            <a:ext cx="1003852" cy="365125"/>
          </a:xfrm>
        </p:spPr>
        <p:txBody>
          <a:bodyPr/>
          <a:lstStyle/>
          <a:p>
            <a:fld id="{F9A1070B-E53E-4F23-90CF-57ED1B7E60C0}" type="slidenum">
              <a:rPr lang="en-US" smtClean="0"/>
              <a:pPr/>
              <a:t>9</a:t>
            </a:fld>
            <a:endParaRPr lang="en-US" dirty="0"/>
          </a:p>
        </p:txBody>
      </p:sp>
      <p:graphicFrame>
        <p:nvGraphicFramePr>
          <p:cNvPr id="16" name="Chart 15">
            <a:extLst>
              <a:ext uri="{FF2B5EF4-FFF2-40B4-BE49-F238E27FC236}">
                <a16:creationId xmlns:a16="http://schemas.microsoft.com/office/drawing/2014/main" id="{2F64EFFF-9EC1-E32F-61F2-242D05CBF337}"/>
              </a:ext>
            </a:extLst>
          </p:cNvPr>
          <p:cNvGraphicFramePr/>
          <p:nvPr>
            <p:extLst>
              <p:ext uri="{D42A27DB-BD31-4B8C-83A1-F6EECF244321}">
                <p14:modId xmlns:p14="http://schemas.microsoft.com/office/powerpoint/2010/main" val="2453952006"/>
              </p:ext>
            </p:extLst>
          </p:nvPr>
        </p:nvGraphicFramePr>
        <p:xfrm>
          <a:off x="6652788" y="3140560"/>
          <a:ext cx="5056046" cy="3396698"/>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oup 28">
            <a:extLst>
              <a:ext uri="{FF2B5EF4-FFF2-40B4-BE49-F238E27FC236}">
                <a16:creationId xmlns:a16="http://schemas.microsoft.com/office/drawing/2014/main" id="{C8D775EE-32A4-9D2E-B1DD-4DB62E9CBAD3}"/>
              </a:ext>
            </a:extLst>
          </p:cNvPr>
          <p:cNvGrpSpPr/>
          <p:nvPr/>
        </p:nvGrpSpPr>
        <p:grpSpPr>
          <a:xfrm>
            <a:off x="499784" y="1547419"/>
            <a:ext cx="6462320" cy="3208804"/>
            <a:chOff x="398772" y="2339899"/>
            <a:chExt cx="6462320" cy="3208804"/>
          </a:xfrm>
        </p:grpSpPr>
        <p:pic>
          <p:nvPicPr>
            <p:cNvPr id="7" name="Graphic 6">
              <a:extLst>
                <a:ext uri="{FF2B5EF4-FFF2-40B4-BE49-F238E27FC236}">
                  <a16:creationId xmlns:a16="http://schemas.microsoft.com/office/drawing/2014/main" id="{ADDF61D7-466E-DA2C-0364-EF475EF285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772" y="3133724"/>
              <a:ext cx="1062863" cy="1062863"/>
            </a:xfrm>
            <a:prstGeom prst="rect">
              <a:avLst/>
            </a:prstGeom>
          </p:spPr>
        </p:pic>
        <p:sp>
          <p:nvSpPr>
            <p:cNvPr id="8" name="Rectangle 7">
              <a:extLst>
                <a:ext uri="{FF2B5EF4-FFF2-40B4-BE49-F238E27FC236}">
                  <a16:creationId xmlns:a16="http://schemas.microsoft.com/office/drawing/2014/main" id="{3AF0355E-AFE7-3D60-21EF-C2B8BCFA518A}"/>
                </a:ext>
              </a:extLst>
            </p:cNvPr>
            <p:cNvSpPr/>
            <p:nvPr/>
          </p:nvSpPr>
          <p:spPr>
            <a:xfrm>
              <a:off x="2283211" y="2468454"/>
              <a:ext cx="316371" cy="2943837"/>
            </a:xfrm>
            <a:prstGeom prst="rect">
              <a:avLst/>
            </a:prstGeom>
            <a:solidFill>
              <a:schemeClr val="accent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latin typeface="Arial Nova Cond Light" panose="020B0306020202020204" pitchFamily="34" charset="0"/>
              </a:endParaRPr>
            </a:p>
          </p:txBody>
        </p:sp>
        <p:sp>
          <p:nvSpPr>
            <p:cNvPr id="9" name="Arrow: Right 8">
              <a:extLst>
                <a:ext uri="{FF2B5EF4-FFF2-40B4-BE49-F238E27FC236}">
                  <a16:creationId xmlns:a16="http://schemas.microsoft.com/office/drawing/2014/main" id="{EA32B852-FEF3-96A9-1A11-DC6045FD5864}"/>
                </a:ext>
              </a:extLst>
            </p:cNvPr>
            <p:cNvSpPr/>
            <p:nvPr/>
          </p:nvSpPr>
          <p:spPr>
            <a:xfrm>
              <a:off x="1593813" y="3532668"/>
              <a:ext cx="582410" cy="322186"/>
            </a:xfrm>
            <a:prstGeom prst="rightArrow">
              <a:avLst/>
            </a:prstGeom>
            <a:solidFill>
              <a:schemeClr val="accent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latin typeface="Arial Nova Cond Light" panose="020B0306020202020204" pitchFamily="34" charset="0"/>
              </a:endParaRPr>
            </a:p>
          </p:txBody>
        </p:sp>
        <p:sp>
          <p:nvSpPr>
            <p:cNvPr id="10" name="Arrow: Right 9">
              <a:extLst>
                <a:ext uri="{FF2B5EF4-FFF2-40B4-BE49-F238E27FC236}">
                  <a16:creationId xmlns:a16="http://schemas.microsoft.com/office/drawing/2014/main" id="{0322EFD6-C842-0F2E-F7DF-83EBBB1426E2}"/>
                </a:ext>
              </a:extLst>
            </p:cNvPr>
            <p:cNvSpPr/>
            <p:nvPr/>
          </p:nvSpPr>
          <p:spPr>
            <a:xfrm>
              <a:off x="2706569" y="3107927"/>
              <a:ext cx="496127" cy="101221"/>
            </a:xfrm>
            <a:prstGeom prst="rightArrow">
              <a:avLst/>
            </a:prstGeom>
            <a:solidFill>
              <a:schemeClr val="accent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latin typeface="Arial Nova Cond Light" panose="020B0306020202020204" pitchFamily="34" charset="0"/>
              </a:endParaRPr>
            </a:p>
          </p:txBody>
        </p:sp>
        <p:sp>
          <p:nvSpPr>
            <p:cNvPr id="11" name="Arrow: Right 10">
              <a:extLst>
                <a:ext uri="{FF2B5EF4-FFF2-40B4-BE49-F238E27FC236}">
                  <a16:creationId xmlns:a16="http://schemas.microsoft.com/office/drawing/2014/main" id="{B3CFC24A-B3D0-F4E9-4ADE-032147F1C32C}"/>
                </a:ext>
              </a:extLst>
            </p:cNvPr>
            <p:cNvSpPr/>
            <p:nvPr/>
          </p:nvSpPr>
          <p:spPr>
            <a:xfrm>
              <a:off x="2706569" y="3722965"/>
              <a:ext cx="496127" cy="101221"/>
            </a:xfrm>
            <a:prstGeom prst="rightArrow">
              <a:avLst/>
            </a:prstGeom>
            <a:solidFill>
              <a:schemeClr val="accent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latin typeface="Arial Nova Cond Light" panose="020B0306020202020204" pitchFamily="34" charset="0"/>
              </a:endParaRPr>
            </a:p>
          </p:txBody>
        </p:sp>
        <p:sp>
          <p:nvSpPr>
            <p:cNvPr id="12" name="Arrow: Right 11">
              <a:extLst>
                <a:ext uri="{FF2B5EF4-FFF2-40B4-BE49-F238E27FC236}">
                  <a16:creationId xmlns:a16="http://schemas.microsoft.com/office/drawing/2014/main" id="{7E9C387F-6B90-8E17-71B6-688B9FECEBAB}"/>
                </a:ext>
              </a:extLst>
            </p:cNvPr>
            <p:cNvSpPr/>
            <p:nvPr/>
          </p:nvSpPr>
          <p:spPr>
            <a:xfrm>
              <a:off x="2692642" y="4221555"/>
              <a:ext cx="496127" cy="101221"/>
            </a:xfrm>
            <a:prstGeom prst="rightArrow">
              <a:avLst/>
            </a:prstGeom>
            <a:solidFill>
              <a:schemeClr val="accent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latin typeface="Arial Nova Cond Light" panose="020B0306020202020204" pitchFamily="34" charset="0"/>
              </a:endParaRPr>
            </a:p>
          </p:txBody>
        </p:sp>
        <p:sp>
          <p:nvSpPr>
            <p:cNvPr id="14" name="Arrow: Right 13">
              <a:extLst>
                <a:ext uri="{FF2B5EF4-FFF2-40B4-BE49-F238E27FC236}">
                  <a16:creationId xmlns:a16="http://schemas.microsoft.com/office/drawing/2014/main" id="{5D6DFDBA-28B6-70BD-B3AB-44F75A295A1C}"/>
                </a:ext>
              </a:extLst>
            </p:cNvPr>
            <p:cNvSpPr/>
            <p:nvPr/>
          </p:nvSpPr>
          <p:spPr>
            <a:xfrm>
              <a:off x="2692642" y="4818173"/>
              <a:ext cx="496127" cy="101221"/>
            </a:xfrm>
            <a:prstGeom prst="rightArrow">
              <a:avLst/>
            </a:prstGeom>
            <a:solidFill>
              <a:schemeClr val="accent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latin typeface="Arial Nova Cond Light" panose="020B0306020202020204" pitchFamily="34" charset="0"/>
              </a:endParaRPr>
            </a:p>
          </p:txBody>
        </p:sp>
        <p:sp>
          <p:nvSpPr>
            <p:cNvPr id="15" name="Arrow: Right 14">
              <a:extLst>
                <a:ext uri="{FF2B5EF4-FFF2-40B4-BE49-F238E27FC236}">
                  <a16:creationId xmlns:a16="http://schemas.microsoft.com/office/drawing/2014/main" id="{458E7449-960A-EF74-BB5C-7143BEAC4234}"/>
                </a:ext>
              </a:extLst>
            </p:cNvPr>
            <p:cNvSpPr/>
            <p:nvPr/>
          </p:nvSpPr>
          <p:spPr>
            <a:xfrm>
              <a:off x="2695141" y="5311070"/>
              <a:ext cx="496127" cy="101221"/>
            </a:xfrm>
            <a:prstGeom prst="rightArrow">
              <a:avLst/>
            </a:prstGeom>
            <a:solidFill>
              <a:schemeClr val="accent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latin typeface="Arial Nova Cond Light" panose="020B0306020202020204" pitchFamily="34" charset="0"/>
              </a:endParaRPr>
            </a:p>
          </p:txBody>
        </p:sp>
        <p:pic>
          <p:nvPicPr>
            <p:cNvPr id="22" name="Graphic 121">
              <a:extLst>
                <a:ext uri="{FF2B5EF4-FFF2-40B4-BE49-F238E27FC236}">
                  <a16:creationId xmlns:a16="http://schemas.microsoft.com/office/drawing/2014/main" id="{2B818CA4-8890-4323-A227-8094EFFB4E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1158" y="2339899"/>
              <a:ext cx="413953" cy="413953"/>
            </a:xfrm>
            <a:prstGeom prst="rect">
              <a:avLst/>
            </a:prstGeom>
          </p:spPr>
        </p:pic>
        <p:sp>
          <p:nvSpPr>
            <p:cNvPr id="23" name="TextBox 22">
              <a:extLst>
                <a:ext uri="{FF2B5EF4-FFF2-40B4-BE49-F238E27FC236}">
                  <a16:creationId xmlns:a16="http://schemas.microsoft.com/office/drawing/2014/main" id="{27142DB1-E059-5688-7C16-835CFB1C7FCB}"/>
                </a:ext>
              </a:extLst>
            </p:cNvPr>
            <p:cNvSpPr txBox="1"/>
            <p:nvPr/>
          </p:nvSpPr>
          <p:spPr>
            <a:xfrm>
              <a:off x="3977802" y="2370187"/>
              <a:ext cx="2883290" cy="359064"/>
            </a:xfrm>
            <a:prstGeom prst="rect">
              <a:avLst/>
            </a:prstGeom>
            <a:noFill/>
          </p:spPr>
          <p:txBody>
            <a:bodyPr wrap="square" lIns="0" tIns="36000" rIns="216000" bIns="36000" rtlCol="0">
              <a:spAutoFit/>
            </a:bodyPr>
            <a:lstStyle/>
            <a:p>
              <a:pPr algn="l">
                <a:lnSpc>
                  <a:spcPct val="130000"/>
                </a:lnSpc>
                <a:spcBef>
                  <a:spcPts val="1000"/>
                </a:spcBef>
              </a:pPr>
              <a:r>
                <a:rPr lang="en-US" sz="1600" dirty="0">
                  <a:latin typeface="Arial Nova Cond Light" panose="020B0306020202020204" pitchFamily="34" charset="0"/>
                </a:rPr>
                <a:t>District Employee Salaries &amp; Benefits</a:t>
              </a:r>
            </a:p>
          </p:txBody>
        </p:sp>
        <p:pic>
          <p:nvPicPr>
            <p:cNvPr id="24" name="Graphic 34">
              <a:extLst>
                <a:ext uri="{FF2B5EF4-FFF2-40B4-BE49-F238E27FC236}">
                  <a16:creationId xmlns:a16="http://schemas.microsoft.com/office/drawing/2014/main" id="{5D9BF72A-59E0-4000-B4F2-DAB71DF54A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21157" y="3047380"/>
              <a:ext cx="413953" cy="275968"/>
            </a:xfrm>
            <a:prstGeom prst="rect">
              <a:avLst/>
            </a:prstGeom>
          </p:spPr>
        </p:pic>
        <p:sp>
          <p:nvSpPr>
            <p:cNvPr id="26" name="TextBox 25">
              <a:extLst>
                <a:ext uri="{FF2B5EF4-FFF2-40B4-BE49-F238E27FC236}">
                  <a16:creationId xmlns:a16="http://schemas.microsoft.com/office/drawing/2014/main" id="{62B17C0B-FF26-D3B6-5452-402DF2C1B969}"/>
                </a:ext>
              </a:extLst>
            </p:cNvPr>
            <p:cNvSpPr txBox="1"/>
            <p:nvPr/>
          </p:nvSpPr>
          <p:spPr>
            <a:xfrm>
              <a:off x="3987610" y="2972081"/>
              <a:ext cx="2873482" cy="359064"/>
            </a:xfrm>
            <a:prstGeom prst="rect">
              <a:avLst/>
            </a:prstGeom>
            <a:noFill/>
          </p:spPr>
          <p:txBody>
            <a:bodyPr wrap="square" lIns="0" tIns="36000" rIns="216000" bIns="36000" rtlCol="0">
              <a:spAutoFit/>
            </a:bodyPr>
            <a:lstStyle/>
            <a:p>
              <a:pPr algn="l">
                <a:lnSpc>
                  <a:spcPct val="130000"/>
                </a:lnSpc>
                <a:spcBef>
                  <a:spcPts val="1000"/>
                </a:spcBef>
              </a:pPr>
              <a:r>
                <a:rPr lang="en-US" sz="1600" dirty="0">
                  <a:latin typeface="Arial Nova Cond Light" panose="020B0306020202020204" pitchFamily="34" charset="0"/>
                </a:rPr>
                <a:t>Debt Service &amp; Other Non-operating</a:t>
              </a:r>
            </a:p>
          </p:txBody>
        </p:sp>
        <p:pic>
          <p:nvPicPr>
            <p:cNvPr id="27" name="Graphic 214">
              <a:extLst>
                <a:ext uri="{FF2B5EF4-FFF2-40B4-BE49-F238E27FC236}">
                  <a16:creationId xmlns:a16="http://schemas.microsoft.com/office/drawing/2014/main" id="{7E40D59C-8616-42D1-8B3C-A7BB8359FE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81543" y="3485729"/>
              <a:ext cx="285922" cy="451456"/>
            </a:xfrm>
            <a:prstGeom prst="rect">
              <a:avLst/>
            </a:prstGeom>
          </p:spPr>
        </p:pic>
        <p:sp>
          <p:nvSpPr>
            <p:cNvPr id="28" name="TextBox 27">
              <a:extLst>
                <a:ext uri="{FF2B5EF4-FFF2-40B4-BE49-F238E27FC236}">
                  <a16:creationId xmlns:a16="http://schemas.microsoft.com/office/drawing/2014/main" id="{DE55A316-9254-EAAE-59E4-E0A37E18FA68}"/>
                </a:ext>
              </a:extLst>
            </p:cNvPr>
            <p:cNvSpPr txBox="1"/>
            <p:nvPr/>
          </p:nvSpPr>
          <p:spPr>
            <a:xfrm>
              <a:off x="3987610" y="3573975"/>
              <a:ext cx="2344021" cy="359064"/>
            </a:xfrm>
            <a:prstGeom prst="rect">
              <a:avLst/>
            </a:prstGeom>
            <a:noFill/>
          </p:spPr>
          <p:txBody>
            <a:bodyPr wrap="square" lIns="0" tIns="36000" rIns="216000" bIns="36000" rtlCol="0">
              <a:spAutoFit/>
            </a:bodyPr>
            <a:lstStyle/>
            <a:p>
              <a:pPr algn="l">
                <a:lnSpc>
                  <a:spcPct val="130000"/>
                </a:lnSpc>
                <a:spcBef>
                  <a:spcPts val="1000"/>
                </a:spcBef>
              </a:pPr>
              <a:r>
                <a:rPr lang="en-US" sz="1600" dirty="0">
                  <a:latin typeface="Arial Nova Cond Light" panose="020B0306020202020204" pitchFamily="34" charset="0"/>
                </a:rPr>
                <a:t>Purchased Water</a:t>
              </a:r>
            </a:p>
          </p:txBody>
        </p:sp>
        <p:sp>
          <p:nvSpPr>
            <p:cNvPr id="30" name="TextBox 29">
              <a:extLst>
                <a:ext uri="{FF2B5EF4-FFF2-40B4-BE49-F238E27FC236}">
                  <a16:creationId xmlns:a16="http://schemas.microsoft.com/office/drawing/2014/main" id="{3531E2EC-93BB-0ADD-6D7F-B67C41D24C6F}"/>
                </a:ext>
              </a:extLst>
            </p:cNvPr>
            <p:cNvSpPr txBox="1"/>
            <p:nvPr/>
          </p:nvSpPr>
          <p:spPr>
            <a:xfrm>
              <a:off x="3987609" y="5126537"/>
              <a:ext cx="2587733" cy="359064"/>
            </a:xfrm>
            <a:prstGeom prst="rect">
              <a:avLst/>
            </a:prstGeom>
            <a:noFill/>
          </p:spPr>
          <p:txBody>
            <a:bodyPr wrap="square" lIns="0" tIns="36000" rIns="216000" bIns="36000" rtlCol="0">
              <a:spAutoFit/>
            </a:bodyPr>
            <a:lstStyle/>
            <a:p>
              <a:pPr algn="l">
                <a:lnSpc>
                  <a:spcPct val="130000"/>
                </a:lnSpc>
                <a:spcBef>
                  <a:spcPts val="1000"/>
                </a:spcBef>
              </a:pPr>
              <a:r>
                <a:rPr lang="en-US" sz="1600" dirty="0">
                  <a:latin typeface="Arial Nova Cond Light" panose="020B0306020202020204" pitchFamily="34" charset="0"/>
                </a:rPr>
                <a:t>Reserves</a:t>
              </a:r>
            </a:p>
          </p:txBody>
        </p:sp>
        <p:pic>
          <p:nvPicPr>
            <p:cNvPr id="31" name="Graphic 91">
              <a:extLst>
                <a:ext uri="{FF2B5EF4-FFF2-40B4-BE49-F238E27FC236}">
                  <a16:creationId xmlns:a16="http://schemas.microsoft.com/office/drawing/2014/main" id="{96F0B36C-37B0-4528-B0C6-529016CFED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90328" y="4065026"/>
              <a:ext cx="414277" cy="414277"/>
            </a:xfrm>
            <a:prstGeom prst="rect">
              <a:avLst/>
            </a:prstGeom>
          </p:spPr>
        </p:pic>
        <p:sp>
          <p:nvSpPr>
            <p:cNvPr id="32" name="TextBox 31">
              <a:extLst>
                <a:ext uri="{FF2B5EF4-FFF2-40B4-BE49-F238E27FC236}">
                  <a16:creationId xmlns:a16="http://schemas.microsoft.com/office/drawing/2014/main" id="{62ADE300-AC66-945F-9846-ED284F139E7D}"/>
                </a:ext>
              </a:extLst>
            </p:cNvPr>
            <p:cNvSpPr txBox="1"/>
            <p:nvPr/>
          </p:nvSpPr>
          <p:spPr>
            <a:xfrm>
              <a:off x="3987610" y="4110521"/>
              <a:ext cx="2259792" cy="359064"/>
            </a:xfrm>
            <a:prstGeom prst="rect">
              <a:avLst/>
            </a:prstGeom>
            <a:noFill/>
          </p:spPr>
          <p:txBody>
            <a:bodyPr wrap="square" lIns="0" tIns="36000" rIns="216000" bIns="36000" rtlCol="0">
              <a:spAutoFit/>
            </a:bodyPr>
            <a:lstStyle/>
            <a:p>
              <a:pPr algn="l">
                <a:lnSpc>
                  <a:spcPct val="130000"/>
                </a:lnSpc>
                <a:spcBef>
                  <a:spcPts val="1000"/>
                </a:spcBef>
              </a:pPr>
              <a:r>
                <a:rPr lang="en-US" sz="1600" dirty="0">
                  <a:latin typeface="Arial Nova Cond Light" panose="020B0306020202020204" pitchFamily="34" charset="0"/>
                </a:rPr>
                <a:t>Operations &amp; Maintenance</a:t>
              </a:r>
            </a:p>
          </p:txBody>
        </p:sp>
        <p:pic>
          <p:nvPicPr>
            <p:cNvPr id="4" name="Picture 12" descr="Icon&#10;&#10;Description automatically generated">
              <a:extLst>
                <a:ext uri="{FF2B5EF4-FFF2-40B4-BE49-F238E27FC236}">
                  <a16:creationId xmlns:a16="http://schemas.microsoft.com/office/drawing/2014/main" id="{9AE7253E-DF59-3713-FFB6-7C278E515346}"/>
                </a:ext>
              </a:extLst>
            </p:cNvPr>
            <p:cNvPicPr>
              <a:picLocks noChangeAspect="1"/>
            </p:cNvPicPr>
            <p:nvPr/>
          </p:nvPicPr>
          <p:blipFill>
            <a:blip r:embed="rId14"/>
            <a:stretch>
              <a:fillRect/>
            </a:stretch>
          </p:blipFill>
          <p:spPr>
            <a:xfrm>
              <a:off x="3413899" y="4692066"/>
              <a:ext cx="421211" cy="323607"/>
            </a:xfrm>
            <a:prstGeom prst="rect">
              <a:avLst/>
            </a:prstGeom>
          </p:spPr>
        </p:pic>
        <p:sp>
          <p:nvSpPr>
            <p:cNvPr id="17" name="Arrow: Right 16">
              <a:extLst>
                <a:ext uri="{FF2B5EF4-FFF2-40B4-BE49-F238E27FC236}">
                  <a16:creationId xmlns:a16="http://schemas.microsoft.com/office/drawing/2014/main" id="{C49B5FD1-412B-75B5-0BFC-5342B7F3D193}"/>
                </a:ext>
              </a:extLst>
            </p:cNvPr>
            <p:cNvSpPr/>
            <p:nvPr/>
          </p:nvSpPr>
          <p:spPr>
            <a:xfrm>
              <a:off x="2711198" y="2496264"/>
              <a:ext cx="496127" cy="101221"/>
            </a:xfrm>
            <a:prstGeom prst="rightArrow">
              <a:avLst/>
            </a:prstGeom>
            <a:solidFill>
              <a:schemeClr val="accent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latin typeface="Arial Nova Cond Light" panose="020B0306020202020204" pitchFamily="34" charset="0"/>
              </a:endParaRPr>
            </a:p>
          </p:txBody>
        </p:sp>
        <p:sp>
          <p:nvSpPr>
            <p:cNvPr id="18" name="TextBox 17">
              <a:extLst>
                <a:ext uri="{FF2B5EF4-FFF2-40B4-BE49-F238E27FC236}">
                  <a16:creationId xmlns:a16="http://schemas.microsoft.com/office/drawing/2014/main" id="{4BA290D6-774F-BE92-CF32-235CBFA3072A}"/>
                </a:ext>
              </a:extLst>
            </p:cNvPr>
            <p:cNvSpPr txBox="1"/>
            <p:nvPr/>
          </p:nvSpPr>
          <p:spPr>
            <a:xfrm>
              <a:off x="3987610" y="4639361"/>
              <a:ext cx="2587733" cy="359064"/>
            </a:xfrm>
            <a:prstGeom prst="rect">
              <a:avLst/>
            </a:prstGeom>
            <a:noFill/>
          </p:spPr>
          <p:txBody>
            <a:bodyPr wrap="square" lIns="0" tIns="36000" rIns="216000" bIns="36000" rtlCol="0">
              <a:spAutoFit/>
            </a:bodyPr>
            <a:lstStyle/>
            <a:p>
              <a:pPr algn="l">
                <a:lnSpc>
                  <a:spcPct val="130000"/>
                </a:lnSpc>
                <a:spcBef>
                  <a:spcPts val="1000"/>
                </a:spcBef>
              </a:pPr>
              <a:r>
                <a:rPr lang="en-US" sz="1600" dirty="0">
                  <a:latin typeface="Arial Nova Cond Light" panose="020B0306020202020204" pitchFamily="34" charset="0"/>
                </a:rPr>
                <a:t>Capital Projects</a:t>
              </a:r>
            </a:p>
          </p:txBody>
        </p:sp>
        <p:pic>
          <p:nvPicPr>
            <p:cNvPr id="19" name="Graphic 18">
              <a:extLst>
                <a:ext uri="{FF2B5EF4-FFF2-40B4-BE49-F238E27FC236}">
                  <a16:creationId xmlns:a16="http://schemas.microsoft.com/office/drawing/2014/main" id="{B24CBD29-C3C9-0095-B21B-95565E794C9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55638" y="5126537"/>
              <a:ext cx="337732" cy="422166"/>
            </a:xfrm>
            <a:prstGeom prst="rect">
              <a:avLst/>
            </a:prstGeom>
          </p:spPr>
        </p:pic>
      </p:grpSp>
      <p:sp>
        <p:nvSpPr>
          <p:cNvPr id="20" name="Left Brace 19">
            <a:extLst>
              <a:ext uri="{FF2B5EF4-FFF2-40B4-BE49-F238E27FC236}">
                <a16:creationId xmlns:a16="http://schemas.microsoft.com/office/drawing/2014/main" id="{8A5F8D92-48E6-5899-2856-AE892A0424F1}"/>
              </a:ext>
            </a:extLst>
          </p:cNvPr>
          <p:cNvSpPr/>
          <p:nvPr/>
        </p:nvSpPr>
        <p:spPr>
          <a:xfrm>
            <a:off x="10242638" y="3699031"/>
            <a:ext cx="240819" cy="618077"/>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latin typeface="Arial Nova Cond Light" panose="020B0306020202020204" pitchFamily="34" charset="0"/>
            </a:endParaRPr>
          </a:p>
        </p:txBody>
      </p:sp>
      <p:sp>
        <p:nvSpPr>
          <p:cNvPr id="21" name="TextBox 20">
            <a:extLst>
              <a:ext uri="{FF2B5EF4-FFF2-40B4-BE49-F238E27FC236}">
                <a16:creationId xmlns:a16="http://schemas.microsoft.com/office/drawing/2014/main" id="{0683B302-2188-DA7A-E596-511A81C9147C}"/>
              </a:ext>
            </a:extLst>
          </p:cNvPr>
          <p:cNvSpPr txBox="1"/>
          <p:nvPr/>
        </p:nvSpPr>
        <p:spPr>
          <a:xfrm>
            <a:off x="9568022" y="3715681"/>
            <a:ext cx="933651" cy="584775"/>
          </a:xfrm>
          <a:prstGeom prst="rect">
            <a:avLst/>
          </a:prstGeom>
          <a:noFill/>
        </p:spPr>
        <p:txBody>
          <a:bodyPr wrap="square" rtlCol="0">
            <a:spAutoFit/>
          </a:bodyPr>
          <a:lstStyle/>
          <a:p>
            <a:r>
              <a:rPr lang="en-US" sz="1600" dirty="0">
                <a:solidFill>
                  <a:srgbClr val="FF0000"/>
                </a:solidFill>
                <a:latin typeface="Arial Nova Cond Light" panose="020B0306020202020204" pitchFamily="34" charset="0"/>
              </a:rPr>
              <a:t>Funding Gap</a:t>
            </a:r>
          </a:p>
        </p:txBody>
      </p:sp>
      <p:sp>
        <p:nvSpPr>
          <p:cNvPr id="25" name="TextBox 24">
            <a:extLst>
              <a:ext uri="{FF2B5EF4-FFF2-40B4-BE49-F238E27FC236}">
                <a16:creationId xmlns:a16="http://schemas.microsoft.com/office/drawing/2014/main" id="{63A757AD-CA23-ACAC-08C2-06D68B336FED}"/>
              </a:ext>
            </a:extLst>
          </p:cNvPr>
          <p:cNvSpPr txBox="1"/>
          <p:nvPr/>
        </p:nvSpPr>
        <p:spPr>
          <a:xfrm>
            <a:off x="7404727" y="3767875"/>
            <a:ext cx="933651" cy="584775"/>
          </a:xfrm>
          <a:prstGeom prst="rect">
            <a:avLst/>
          </a:prstGeom>
          <a:noFill/>
        </p:spPr>
        <p:txBody>
          <a:bodyPr wrap="square" rtlCol="0">
            <a:spAutoFit/>
          </a:bodyPr>
          <a:lstStyle/>
          <a:p>
            <a:r>
              <a:rPr lang="en-US" sz="1600" dirty="0">
                <a:solidFill>
                  <a:srgbClr val="FF0000"/>
                </a:solidFill>
                <a:latin typeface="Arial Nova Cond Light" panose="020B0306020202020204" pitchFamily="34" charset="0"/>
              </a:rPr>
              <a:t>Funding Gap</a:t>
            </a:r>
          </a:p>
        </p:txBody>
      </p:sp>
    </p:spTree>
    <p:extLst>
      <p:ext uri="{BB962C8B-B14F-4D97-AF65-F5344CB8AC3E}">
        <p14:creationId xmlns:p14="http://schemas.microsoft.com/office/powerpoint/2010/main" val="3633613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ags/tag2.xml><?xml version="1.0" encoding="utf-8"?>
<p:tagLst xmlns:a="http://schemas.openxmlformats.org/drawingml/2006/main" xmlns:r="http://schemas.openxmlformats.org/officeDocument/2006/relationships" xmlns:p="http://schemas.openxmlformats.org/presentationml/2006/main">
  <p:tag name="TIMING" val="|6.4|2.6|4.1|4.9|4.3|5.8"/>
</p:tagLst>
</file>

<file path=ppt/theme/theme1.xml><?xml version="1.0" encoding="utf-8"?>
<a:theme xmlns:a="http://schemas.openxmlformats.org/drawingml/2006/main" name="Raftelis PowerPoint Template">
  <a:themeElements>
    <a:clrScheme name="Rafelis Colors">
      <a:dk1>
        <a:srgbClr val="023B40"/>
      </a:dk1>
      <a:lt1>
        <a:srgbClr val="F0F0F0"/>
      </a:lt1>
      <a:dk2>
        <a:srgbClr val="023B40"/>
      </a:dk2>
      <a:lt2>
        <a:srgbClr val="FEFFFF"/>
      </a:lt2>
      <a:accent1>
        <a:srgbClr val="3DCCD5"/>
      </a:accent1>
      <a:accent2>
        <a:srgbClr val="02A787"/>
      </a:accent2>
      <a:accent3>
        <a:srgbClr val="8ACEAF"/>
      </a:accent3>
      <a:accent4>
        <a:srgbClr val="F1564B"/>
      </a:accent4>
      <a:accent5>
        <a:srgbClr val="E08272"/>
      </a:accent5>
      <a:accent6>
        <a:srgbClr val="F7D342"/>
      </a:accent6>
      <a:hlink>
        <a:srgbClr val="3DCCD5"/>
      </a:hlink>
      <a:folHlink>
        <a:srgbClr val="6D80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aftelis PowerPoint Template">
  <a:themeElements>
    <a:clrScheme name="Rafelis Colors">
      <a:dk1>
        <a:srgbClr val="023B40"/>
      </a:dk1>
      <a:lt1>
        <a:srgbClr val="F0F0F0"/>
      </a:lt1>
      <a:dk2>
        <a:srgbClr val="023B40"/>
      </a:dk2>
      <a:lt2>
        <a:srgbClr val="FEFFFF"/>
      </a:lt2>
      <a:accent1>
        <a:srgbClr val="3DCCD5"/>
      </a:accent1>
      <a:accent2>
        <a:srgbClr val="02A787"/>
      </a:accent2>
      <a:accent3>
        <a:srgbClr val="8ACEAF"/>
      </a:accent3>
      <a:accent4>
        <a:srgbClr val="F1564B"/>
      </a:accent4>
      <a:accent5>
        <a:srgbClr val="E08272"/>
      </a:accent5>
      <a:accent6>
        <a:srgbClr val="F7D342"/>
      </a:accent6>
      <a:hlink>
        <a:srgbClr val="3DCCD5"/>
      </a:hlink>
      <a:folHlink>
        <a:srgbClr val="6D8076"/>
      </a:folHlink>
    </a:clrScheme>
    <a:fontScheme name="Raftelis Fonts">
      <a:majorFont>
        <a:latin typeface="Georgia"/>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gn="l">
          <a:lnSpc>
            <a:spcPct val="130000"/>
          </a:lnSpc>
          <a:spcBef>
            <a:spcPts val="1000"/>
          </a:spcBef>
          <a:defRPr dirty="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2_Raftelis PowerPoint Template">
  <a:themeElements>
    <a:clrScheme name="Rafelis Colors">
      <a:dk1>
        <a:srgbClr val="023B40"/>
      </a:dk1>
      <a:lt1>
        <a:srgbClr val="F0F0F0"/>
      </a:lt1>
      <a:dk2>
        <a:srgbClr val="023B40"/>
      </a:dk2>
      <a:lt2>
        <a:srgbClr val="FEFFFF"/>
      </a:lt2>
      <a:accent1>
        <a:srgbClr val="3DCCD5"/>
      </a:accent1>
      <a:accent2>
        <a:srgbClr val="02A787"/>
      </a:accent2>
      <a:accent3>
        <a:srgbClr val="8ACEAF"/>
      </a:accent3>
      <a:accent4>
        <a:srgbClr val="F1564B"/>
      </a:accent4>
      <a:accent5>
        <a:srgbClr val="E08272"/>
      </a:accent5>
      <a:accent6>
        <a:srgbClr val="F7D342"/>
      </a:accent6>
      <a:hlink>
        <a:srgbClr val="3DCCD5"/>
      </a:hlink>
      <a:folHlink>
        <a:srgbClr val="6D80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A0547428A1DE40869872B2EB42E4C5" ma:contentTypeVersion="13" ma:contentTypeDescription="Create a new document." ma:contentTypeScope="" ma:versionID="e284a28aebce3983daa34b1aa4e003c4">
  <xsd:schema xmlns:xsd="http://www.w3.org/2001/XMLSchema" xmlns:xs="http://www.w3.org/2001/XMLSchema" xmlns:p="http://schemas.microsoft.com/office/2006/metadata/properties" xmlns:ns2="69bbffff-ae4b-4c86-ab35-4e5bf5b10431" xmlns:ns3="7ad5aa3c-e996-4f6e-8b76-567088a87aa1" targetNamespace="http://schemas.microsoft.com/office/2006/metadata/properties" ma:root="true" ma:fieldsID="20e10673a49a43eb413bf393544be436" ns2:_="" ns3:_="">
    <xsd:import namespace="69bbffff-ae4b-4c86-ab35-4e5bf5b10431"/>
    <xsd:import namespace="7ad5aa3c-e996-4f6e-8b76-567088a87a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bbffff-ae4b-4c86-ab35-4e5bf5b10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00d192-4cb7-43e2-821b-9ecdc30ca9b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d5aa3c-e996-4f6e-8b76-567088a87a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c06389b-72d0-4c04-bbd7-a4d197eee8a9}" ma:internalName="TaxCatchAll" ma:showField="CatchAllData" ma:web="7ad5aa3c-e996-4f6e-8b76-567088a87a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2889BF-D1D4-4D5E-830C-DEEFEFC3BF9F}">
  <ds:schemaRefs>
    <ds:schemaRef ds:uri="http://schemas.microsoft.com/sharepoint/v3/contenttype/forms"/>
  </ds:schemaRefs>
</ds:datastoreItem>
</file>

<file path=customXml/itemProps2.xml><?xml version="1.0" encoding="utf-8"?>
<ds:datastoreItem xmlns:ds="http://schemas.openxmlformats.org/officeDocument/2006/customXml" ds:itemID="{584DB006-6D3F-4AF0-AEE0-235D33988A40}">
  <ds:schemaRefs>
    <ds:schemaRef ds:uri="69bbffff-ae4b-4c86-ab35-4e5bf5b10431"/>
    <ds:schemaRef ds:uri="7ad5aa3c-e996-4f6e-8b76-567088a87a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384</TotalTime>
  <Words>1291</Words>
  <Application>Microsoft Office PowerPoint</Application>
  <PresentationFormat>Widescreen</PresentationFormat>
  <Paragraphs>265</Paragraphs>
  <Slides>24</Slides>
  <Notes>19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Proxima Nova Semibold</vt:lpstr>
      <vt:lpstr>Calibri</vt:lpstr>
      <vt:lpstr>Proxima Nova Rg</vt:lpstr>
      <vt:lpstr>Arial</vt:lpstr>
      <vt:lpstr>Arial Nova Cond</vt:lpstr>
      <vt:lpstr>Arial Nova Cond Light</vt:lpstr>
      <vt:lpstr>Courier New</vt:lpstr>
      <vt:lpstr>Proxima Nova</vt:lpstr>
      <vt:lpstr>Bebas Neue</vt:lpstr>
      <vt:lpstr>Georgia</vt:lpstr>
      <vt:lpstr>Raftelis PowerPoint Template</vt:lpstr>
      <vt:lpstr>1_Raftelis PowerPoint Template</vt:lpstr>
      <vt:lpstr>2_Raftelis PowerPoint Template</vt:lpstr>
      <vt:lpstr>PowerPoint Presentation</vt:lpstr>
      <vt:lpstr>Raftelis Team</vt:lpstr>
      <vt:lpstr>PowerPoint Presentation</vt:lpstr>
      <vt:lpstr>Funding a Utility Enterprise</vt:lpstr>
      <vt:lpstr>Rates and Fees Must:</vt:lpstr>
      <vt:lpstr>How We’ll Get There</vt:lpstr>
      <vt:lpstr>PowerPoint Presentation</vt:lpstr>
      <vt:lpstr>Steps in Conducting a Rate Study</vt:lpstr>
      <vt:lpstr>Financial Plan</vt:lpstr>
      <vt:lpstr>What is Cost of Service?</vt:lpstr>
      <vt:lpstr>Fixed Cost Recovery – Types of Costs Included</vt:lpstr>
      <vt:lpstr>Volumetric Rate Design Derivation</vt:lpstr>
      <vt:lpstr>Cost of Service and Customer Class Rates</vt:lpstr>
      <vt:lpstr>Water Rate Structure Evolution</vt:lpstr>
      <vt:lpstr>Water Rate Structure Evolution</vt:lpstr>
      <vt:lpstr>Water Rate Structure Evolution</vt:lpstr>
      <vt:lpstr>Water Rate Structure Evolution</vt:lpstr>
      <vt:lpstr>PowerPoint Presentation</vt:lpstr>
      <vt:lpstr>Pricing  Objectives </vt:lpstr>
      <vt:lpstr>Pricing  Objectives Priorities for SLVWD</vt:lpstr>
      <vt:lpstr>2022 California Residential Water Rate Structure Survey</vt:lpstr>
      <vt:lpstr>Anticipated Schedule</vt:lpstr>
      <vt:lpstr>Scope &amp; Deliverables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Oxnard</dc:title>
  <dc:creator>Gina DePinto</dc:creator>
  <cp:lastModifiedBy>Theresa Jurotich</cp:lastModifiedBy>
  <cp:revision>2</cp:revision>
  <dcterms:created xsi:type="dcterms:W3CDTF">2022-11-15T18:01:09Z</dcterms:created>
  <dcterms:modified xsi:type="dcterms:W3CDTF">2023-07-13T21:44:59Z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0x010100E7A0547428A1DE40869872B2EB42E4C5</vt:lpwstr>
  </property>
</Properties>
</file>